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18288000" cy="10287000"/>
  <p:notesSz cx="6858000" cy="9144000"/>
  <p:embeddedFontLst>
    <p:embeddedFont>
      <p:font typeface="Poppins Bold" panose="00000800000000000000" pitchFamily="2" charset="0"/>
      <p:regular r:id="rId4"/>
      <p:bold r:id="rId5"/>
    </p:embeddedFont>
    <p:embeddedFont>
      <p:font typeface="Poppins Ultra-Bold" panose="020B0604020202020204" charset="0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77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microsoft.com/office/2016/11/relationships/changesInfo" Target="changesInfos/changesInfo1.xml"/><Relationship Id="rId5" Type="http://schemas.openxmlformats.org/officeDocument/2006/relationships/font" Target="fonts/font2.fntdata"/><Relationship Id="rId10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Hill" userId="c185f3e8-db65-486e-96da-4d63c64481b6" providerId="ADAL" clId="{1B460450-7032-455B-B7A0-8A396692648E}"/>
    <pc:docChg chg="undo custSel modSld">
      <pc:chgData name="Lydia Hill" userId="c185f3e8-db65-486e-96da-4d63c64481b6" providerId="ADAL" clId="{1B460450-7032-455B-B7A0-8A396692648E}" dt="2025-01-28T14:21:17.117" v="9" actId="2710"/>
      <pc:docMkLst>
        <pc:docMk/>
      </pc:docMkLst>
      <pc:sldChg chg="modSp mod">
        <pc:chgData name="Lydia Hill" userId="c185f3e8-db65-486e-96da-4d63c64481b6" providerId="ADAL" clId="{1B460450-7032-455B-B7A0-8A396692648E}" dt="2025-01-28T14:21:06.463" v="6" actId="2710"/>
        <pc:sldMkLst>
          <pc:docMk/>
          <pc:sldMk cId="0" sldId="256"/>
        </pc:sldMkLst>
        <pc:spChg chg="mod">
          <ac:chgData name="Lydia Hill" userId="c185f3e8-db65-486e-96da-4d63c64481b6" providerId="ADAL" clId="{1B460450-7032-455B-B7A0-8A396692648E}" dt="2025-01-28T14:21:01.291" v="4" actId="2710"/>
          <ac:spMkLst>
            <pc:docMk/>
            <pc:sldMk cId="0" sldId="256"/>
            <ac:spMk id="6" creationId="{00000000-0000-0000-0000-000000000000}"/>
          </ac:spMkLst>
        </pc:spChg>
        <pc:spChg chg="mod">
          <ac:chgData name="Lydia Hill" userId="c185f3e8-db65-486e-96da-4d63c64481b6" providerId="ADAL" clId="{1B460450-7032-455B-B7A0-8A396692648E}" dt="2025-01-28T14:21:03.809" v="5" actId="2710"/>
          <ac:spMkLst>
            <pc:docMk/>
            <pc:sldMk cId="0" sldId="256"/>
            <ac:spMk id="9" creationId="{00000000-0000-0000-0000-000000000000}"/>
          </ac:spMkLst>
        </pc:spChg>
        <pc:spChg chg="mod">
          <ac:chgData name="Lydia Hill" userId="c185f3e8-db65-486e-96da-4d63c64481b6" providerId="ADAL" clId="{1B460450-7032-455B-B7A0-8A396692648E}" dt="2025-01-28T14:21:06.463" v="6" actId="2710"/>
          <ac:spMkLst>
            <pc:docMk/>
            <pc:sldMk cId="0" sldId="256"/>
            <ac:spMk id="12" creationId="{00000000-0000-0000-0000-000000000000}"/>
          </ac:spMkLst>
        </pc:spChg>
        <pc:grpChg chg="mod">
          <ac:chgData name="Lydia Hill" userId="c185f3e8-db65-486e-96da-4d63c64481b6" providerId="ADAL" clId="{1B460450-7032-455B-B7A0-8A396692648E}" dt="2025-01-28T14:20:55.094" v="3" actId="1076"/>
          <ac:grpSpMkLst>
            <pc:docMk/>
            <pc:sldMk cId="0" sldId="256"/>
            <ac:grpSpMk id="4" creationId="{00000000-0000-0000-0000-000000000000}"/>
          </ac:grpSpMkLst>
        </pc:grpChg>
      </pc:sldChg>
      <pc:sldChg chg="modSp mod">
        <pc:chgData name="Lydia Hill" userId="c185f3e8-db65-486e-96da-4d63c64481b6" providerId="ADAL" clId="{1B460450-7032-455B-B7A0-8A396692648E}" dt="2025-01-28T14:21:17.117" v="9" actId="2710"/>
        <pc:sldMkLst>
          <pc:docMk/>
          <pc:sldMk cId="0" sldId="257"/>
        </pc:sldMkLst>
        <pc:spChg chg="mod">
          <ac:chgData name="Lydia Hill" userId="c185f3e8-db65-486e-96da-4d63c64481b6" providerId="ADAL" clId="{1B460450-7032-455B-B7A0-8A396692648E}" dt="2025-01-28T14:21:11.450" v="7" actId="2710"/>
          <ac:spMkLst>
            <pc:docMk/>
            <pc:sldMk cId="0" sldId="257"/>
            <ac:spMk id="5" creationId="{00000000-0000-0000-0000-000000000000}"/>
          </ac:spMkLst>
        </pc:spChg>
        <pc:spChg chg="mod">
          <ac:chgData name="Lydia Hill" userId="c185f3e8-db65-486e-96da-4d63c64481b6" providerId="ADAL" clId="{1B460450-7032-455B-B7A0-8A396692648E}" dt="2025-01-28T14:21:13.863" v="8" actId="2710"/>
          <ac:spMkLst>
            <pc:docMk/>
            <pc:sldMk cId="0" sldId="257"/>
            <ac:spMk id="8" creationId="{00000000-0000-0000-0000-000000000000}"/>
          </ac:spMkLst>
        </pc:spChg>
        <pc:spChg chg="mod">
          <ac:chgData name="Lydia Hill" userId="c185f3e8-db65-486e-96da-4d63c64481b6" providerId="ADAL" clId="{1B460450-7032-455B-B7A0-8A396692648E}" dt="2025-01-28T14:21:17.117" v="9" actId="2710"/>
          <ac:spMkLst>
            <pc:docMk/>
            <pc:sldMk cId="0" sldId="257"/>
            <ac:spMk id="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8888" b="-38888"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>
            <a:off x="419855" y="311820"/>
            <a:ext cx="3035395" cy="1141202"/>
          </a:xfrm>
          <a:custGeom>
            <a:avLst/>
            <a:gdLst/>
            <a:ahLst/>
            <a:cxnLst/>
            <a:rect l="l" t="t" r="r" b="b"/>
            <a:pathLst>
              <a:path w="3035395" h="1141202">
                <a:moveTo>
                  <a:pt x="0" y="0"/>
                </a:moveTo>
                <a:lnTo>
                  <a:pt x="3035396" y="0"/>
                </a:lnTo>
                <a:lnTo>
                  <a:pt x="3035396" y="1141202"/>
                </a:lnTo>
                <a:lnTo>
                  <a:pt x="0" y="114120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4" name="Group 4"/>
          <p:cNvGrpSpPr/>
          <p:nvPr/>
        </p:nvGrpSpPr>
        <p:grpSpPr>
          <a:xfrm>
            <a:off x="773130" y="3951784"/>
            <a:ext cx="1424766" cy="1324869"/>
            <a:chOff x="0" y="0"/>
            <a:chExt cx="375247" cy="348937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375247" cy="348937"/>
            </a:xfrm>
            <a:custGeom>
              <a:avLst/>
              <a:gdLst/>
              <a:ahLst/>
              <a:cxnLst/>
              <a:rect l="l" t="t" r="r" b="b"/>
              <a:pathLst>
                <a:path w="375247" h="348937">
                  <a:moveTo>
                    <a:pt x="174468" y="0"/>
                  </a:moveTo>
                  <a:lnTo>
                    <a:pt x="200779" y="0"/>
                  </a:lnTo>
                  <a:cubicBezTo>
                    <a:pt x="247050" y="0"/>
                    <a:pt x="291427" y="18381"/>
                    <a:pt x="324146" y="51101"/>
                  </a:cubicBezTo>
                  <a:cubicBezTo>
                    <a:pt x="356866" y="83820"/>
                    <a:pt x="375247" y="128196"/>
                    <a:pt x="375247" y="174468"/>
                  </a:cubicBezTo>
                  <a:lnTo>
                    <a:pt x="375247" y="174468"/>
                  </a:lnTo>
                  <a:cubicBezTo>
                    <a:pt x="375247" y="270825"/>
                    <a:pt x="297135" y="348937"/>
                    <a:pt x="200779" y="348937"/>
                  </a:cubicBezTo>
                  <a:lnTo>
                    <a:pt x="174468" y="348937"/>
                  </a:lnTo>
                  <a:cubicBezTo>
                    <a:pt x="78112" y="348937"/>
                    <a:pt x="0" y="270825"/>
                    <a:pt x="0" y="174468"/>
                  </a:cubicBezTo>
                  <a:lnTo>
                    <a:pt x="0" y="174468"/>
                  </a:lnTo>
                  <a:cubicBezTo>
                    <a:pt x="0" y="78112"/>
                    <a:pt x="78112" y="0"/>
                    <a:pt x="17446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-133350"/>
              <a:ext cx="375247" cy="4822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ct val="200000"/>
                </a:lnSpc>
              </a:pPr>
              <a:r>
                <a:rPr lang="en-US" sz="4899" b="1" dirty="0">
                  <a:solidFill>
                    <a:srgbClr val="0D62AE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1</a:t>
              </a:r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773130" y="5623921"/>
            <a:ext cx="1424766" cy="1324869"/>
            <a:chOff x="0" y="0"/>
            <a:chExt cx="375247" cy="348937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375247" cy="348937"/>
            </a:xfrm>
            <a:custGeom>
              <a:avLst/>
              <a:gdLst/>
              <a:ahLst/>
              <a:cxnLst/>
              <a:rect l="l" t="t" r="r" b="b"/>
              <a:pathLst>
                <a:path w="375247" h="348937">
                  <a:moveTo>
                    <a:pt x="174468" y="0"/>
                  </a:moveTo>
                  <a:lnTo>
                    <a:pt x="200779" y="0"/>
                  </a:lnTo>
                  <a:cubicBezTo>
                    <a:pt x="247050" y="0"/>
                    <a:pt x="291427" y="18381"/>
                    <a:pt x="324146" y="51101"/>
                  </a:cubicBezTo>
                  <a:cubicBezTo>
                    <a:pt x="356866" y="83820"/>
                    <a:pt x="375247" y="128196"/>
                    <a:pt x="375247" y="174468"/>
                  </a:cubicBezTo>
                  <a:lnTo>
                    <a:pt x="375247" y="174468"/>
                  </a:lnTo>
                  <a:cubicBezTo>
                    <a:pt x="375247" y="270825"/>
                    <a:pt x="297135" y="348937"/>
                    <a:pt x="200779" y="348937"/>
                  </a:cubicBezTo>
                  <a:lnTo>
                    <a:pt x="174468" y="348937"/>
                  </a:lnTo>
                  <a:cubicBezTo>
                    <a:pt x="78112" y="348937"/>
                    <a:pt x="0" y="270825"/>
                    <a:pt x="0" y="174468"/>
                  </a:cubicBezTo>
                  <a:lnTo>
                    <a:pt x="0" y="174468"/>
                  </a:lnTo>
                  <a:cubicBezTo>
                    <a:pt x="0" y="78112"/>
                    <a:pt x="78112" y="0"/>
                    <a:pt x="17446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133350"/>
              <a:ext cx="375247" cy="4822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ct val="200000"/>
                </a:lnSpc>
              </a:pPr>
              <a:r>
                <a:rPr lang="en-US" sz="4899" b="1" dirty="0">
                  <a:solidFill>
                    <a:srgbClr val="0D62AE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2</a:t>
              </a: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773130" y="7296058"/>
            <a:ext cx="1424766" cy="1324869"/>
            <a:chOff x="0" y="0"/>
            <a:chExt cx="375247" cy="348937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375247" cy="348937"/>
            </a:xfrm>
            <a:custGeom>
              <a:avLst/>
              <a:gdLst/>
              <a:ahLst/>
              <a:cxnLst/>
              <a:rect l="l" t="t" r="r" b="b"/>
              <a:pathLst>
                <a:path w="375247" h="348937">
                  <a:moveTo>
                    <a:pt x="174468" y="0"/>
                  </a:moveTo>
                  <a:lnTo>
                    <a:pt x="200779" y="0"/>
                  </a:lnTo>
                  <a:cubicBezTo>
                    <a:pt x="247050" y="0"/>
                    <a:pt x="291427" y="18381"/>
                    <a:pt x="324146" y="51101"/>
                  </a:cubicBezTo>
                  <a:cubicBezTo>
                    <a:pt x="356866" y="83820"/>
                    <a:pt x="375247" y="128196"/>
                    <a:pt x="375247" y="174468"/>
                  </a:cubicBezTo>
                  <a:lnTo>
                    <a:pt x="375247" y="174468"/>
                  </a:lnTo>
                  <a:cubicBezTo>
                    <a:pt x="375247" y="270825"/>
                    <a:pt x="297135" y="348937"/>
                    <a:pt x="200779" y="348937"/>
                  </a:cubicBezTo>
                  <a:lnTo>
                    <a:pt x="174468" y="348937"/>
                  </a:lnTo>
                  <a:cubicBezTo>
                    <a:pt x="78112" y="348937"/>
                    <a:pt x="0" y="270825"/>
                    <a:pt x="0" y="174468"/>
                  </a:cubicBezTo>
                  <a:lnTo>
                    <a:pt x="0" y="174468"/>
                  </a:lnTo>
                  <a:cubicBezTo>
                    <a:pt x="0" y="78112"/>
                    <a:pt x="78112" y="0"/>
                    <a:pt x="17446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-133350"/>
              <a:ext cx="375247" cy="4822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ct val="200000"/>
                </a:lnSpc>
              </a:pPr>
              <a:r>
                <a:rPr lang="en-US" sz="4899" b="1" dirty="0">
                  <a:solidFill>
                    <a:srgbClr val="0D62AE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3</a:t>
              </a:r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2894931" y="3951784"/>
            <a:ext cx="11808010" cy="1324869"/>
            <a:chOff x="0" y="0"/>
            <a:chExt cx="3109929" cy="348937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3109929" cy="348937"/>
            </a:xfrm>
            <a:custGeom>
              <a:avLst/>
              <a:gdLst/>
              <a:ahLst/>
              <a:cxnLst/>
              <a:rect l="l" t="t" r="r" b="b"/>
              <a:pathLst>
                <a:path w="3109929" h="348937">
                  <a:moveTo>
                    <a:pt x="33438" y="0"/>
                  </a:moveTo>
                  <a:lnTo>
                    <a:pt x="3076491" y="0"/>
                  </a:lnTo>
                  <a:cubicBezTo>
                    <a:pt x="3085359" y="0"/>
                    <a:pt x="3093864" y="3523"/>
                    <a:pt x="3100135" y="9794"/>
                  </a:cubicBezTo>
                  <a:cubicBezTo>
                    <a:pt x="3106406" y="16065"/>
                    <a:pt x="3109929" y="24570"/>
                    <a:pt x="3109929" y="33438"/>
                  </a:cubicBezTo>
                  <a:lnTo>
                    <a:pt x="3109929" y="315499"/>
                  </a:lnTo>
                  <a:cubicBezTo>
                    <a:pt x="3109929" y="333966"/>
                    <a:pt x="3094958" y="348937"/>
                    <a:pt x="3076491" y="348937"/>
                  </a:cubicBezTo>
                  <a:lnTo>
                    <a:pt x="33438" y="348937"/>
                  </a:lnTo>
                  <a:cubicBezTo>
                    <a:pt x="24570" y="348937"/>
                    <a:pt x="16065" y="345414"/>
                    <a:pt x="9794" y="339143"/>
                  </a:cubicBezTo>
                  <a:cubicBezTo>
                    <a:pt x="3523" y="332872"/>
                    <a:pt x="0" y="324367"/>
                    <a:pt x="0" y="315499"/>
                  </a:cubicBezTo>
                  <a:lnTo>
                    <a:pt x="0" y="33438"/>
                  </a:lnTo>
                  <a:cubicBezTo>
                    <a:pt x="0" y="24570"/>
                    <a:pt x="3523" y="16065"/>
                    <a:pt x="9794" y="9794"/>
                  </a:cubicBezTo>
                  <a:cubicBezTo>
                    <a:pt x="16065" y="3523"/>
                    <a:pt x="24570" y="0"/>
                    <a:pt x="3343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-57150"/>
              <a:ext cx="3109929" cy="4060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2894931" y="5623921"/>
            <a:ext cx="11808010" cy="1324869"/>
            <a:chOff x="0" y="0"/>
            <a:chExt cx="3109929" cy="348937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3109929" cy="348937"/>
            </a:xfrm>
            <a:custGeom>
              <a:avLst/>
              <a:gdLst/>
              <a:ahLst/>
              <a:cxnLst/>
              <a:rect l="l" t="t" r="r" b="b"/>
              <a:pathLst>
                <a:path w="3109929" h="348937">
                  <a:moveTo>
                    <a:pt x="33438" y="0"/>
                  </a:moveTo>
                  <a:lnTo>
                    <a:pt x="3076491" y="0"/>
                  </a:lnTo>
                  <a:cubicBezTo>
                    <a:pt x="3085359" y="0"/>
                    <a:pt x="3093864" y="3523"/>
                    <a:pt x="3100135" y="9794"/>
                  </a:cubicBezTo>
                  <a:cubicBezTo>
                    <a:pt x="3106406" y="16065"/>
                    <a:pt x="3109929" y="24570"/>
                    <a:pt x="3109929" y="33438"/>
                  </a:cubicBezTo>
                  <a:lnTo>
                    <a:pt x="3109929" y="315499"/>
                  </a:lnTo>
                  <a:cubicBezTo>
                    <a:pt x="3109929" y="333966"/>
                    <a:pt x="3094958" y="348937"/>
                    <a:pt x="3076491" y="348937"/>
                  </a:cubicBezTo>
                  <a:lnTo>
                    <a:pt x="33438" y="348937"/>
                  </a:lnTo>
                  <a:cubicBezTo>
                    <a:pt x="24570" y="348937"/>
                    <a:pt x="16065" y="345414"/>
                    <a:pt x="9794" y="339143"/>
                  </a:cubicBezTo>
                  <a:cubicBezTo>
                    <a:pt x="3523" y="332872"/>
                    <a:pt x="0" y="324367"/>
                    <a:pt x="0" y="315499"/>
                  </a:cubicBezTo>
                  <a:lnTo>
                    <a:pt x="0" y="33438"/>
                  </a:lnTo>
                  <a:cubicBezTo>
                    <a:pt x="0" y="24570"/>
                    <a:pt x="3523" y="16065"/>
                    <a:pt x="9794" y="9794"/>
                  </a:cubicBezTo>
                  <a:cubicBezTo>
                    <a:pt x="16065" y="3523"/>
                    <a:pt x="24570" y="0"/>
                    <a:pt x="3343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18"/>
            <p:cNvSpPr txBox="1"/>
            <p:nvPr/>
          </p:nvSpPr>
          <p:spPr>
            <a:xfrm>
              <a:off x="0" y="-57150"/>
              <a:ext cx="3109929" cy="4060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9" name="Group 19"/>
          <p:cNvGrpSpPr/>
          <p:nvPr/>
        </p:nvGrpSpPr>
        <p:grpSpPr>
          <a:xfrm>
            <a:off x="2894931" y="7296058"/>
            <a:ext cx="11808010" cy="1324869"/>
            <a:chOff x="0" y="0"/>
            <a:chExt cx="3109929" cy="348937"/>
          </a:xfrm>
        </p:grpSpPr>
        <p:sp>
          <p:nvSpPr>
            <p:cNvPr id="20" name="Freeform 20"/>
            <p:cNvSpPr/>
            <p:nvPr/>
          </p:nvSpPr>
          <p:spPr>
            <a:xfrm>
              <a:off x="0" y="0"/>
              <a:ext cx="3109929" cy="348937"/>
            </a:xfrm>
            <a:custGeom>
              <a:avLst/>
              <a:gdLst/>
              <a:ahLst/>
              <a:cxnLst/>
              <a:rect l="l" t="t" r="r" b="b"/>
              <a:pathLst>
                <a:path w="3109929" h="348937">
                  <a:moveTo>
                    <a:pt x="33438" y="0"/>
                  </a:moveTo>
                  <a:lnTo>
                    <a:pt x="3076491" y="0"/>
                  </a:lnTo>
                  <a:cubicBezTo>
                    <a:pt x="3085359" y="0"/>
                    <a:pt x="3093864" y="3523"/>
                    <a:pt x="3100135" y="9794"/>
                  </a:cubicBezTo>
                  <a:cubicBezTo>
                    <a:pt x="3106406" y="16065"/>
                    <a:pt x="3109929" y="24570"/>
                    <a:pt x="3109929" y="33438"/>
                  </a:cubicBezTo>
                  <a:lnTo>
                    <a:pt x="3109929" y="315499"/>
                  </a:lnTo>
                  <a:cubicBezTo>
                    <a:pt x="3109929" y="333966"/>
                    <a:pt x="3094958" y="348937"/>
                    <a:pt x="3076491" y="348937"/>
                  </a:cubicBezTo>
                  <a:lnTo>
                    <a:pt x="33438" y="348937"/>
                  </a:lnTo>
                  <a:cubicBezTo>
                    <a:pt x="24570" y="348937"/>
                    <a:pt x="16065" y="345414"/>
                    <a:pt x="9794" y="339143"/>
                  </a:cubicBezTo>
                  <a:cubicBezTo>
                    <a:pt x="3523" y="332872"/>
                    <a:pt x="0" y="324367"/>
                    <a:pt x="0" y="315499"/>
                  </a:cubicBezTo>
                  <a:lnTo>
                    <a:pt x="0" y="33438"/>
                  </a:lnTo>
                  <a:cubicBezTo>
                    <a:pt x="0" y="24570"/>
                    <a:pt x="3523" y="16065"/>
                    <a:pt x="9794" y="9794"/>
                  </a:cubicBezTo>
                  <a:cubicBezTo>
                    <a:pt x="16065" y="3523"/>
                    <a:pt x="24570" y="0"/>
                    <a:pt x="3343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0" y="-57150"/>
              <a:ext cx="3109929" cy="4060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5256104" y="3951784"/>
            <a:ext cx="2157106" cy="1324869"/>
            <a:chOff x="0" y="0"/>
            <a:chExt cx="568127" cy="348937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568127" cy="348937"/>
            </a:xfrm>
            <a:custGeom>
              <a:avLst/>
              <a:gdLst/>
              <a:ahLst/>
              <a:cxnLst/>
              <a:rect l="l" t="t" r="r" b="b"/>
              <a:pathLst>
                <a:path w="568127" h="348937">
                  <a:moveTo>
                    <a:pt x="174468" y="0"/>
                  </a:moveTo>
                  <a:lnTo>
                    <a:pt x="393658" y="0"/>
                  </a:lnTo>
                  <a:cubicBezTo>
                    <a:pt x="490015" y="0"/>
                    <a:pt x="568127" y="78112"/>
                    <a:pt x="568127" y="174468"/>
                  </a:cubicBezTo>
                  <a:lnTo>
                    <a:pt x="568127" y="174468"/>
                  </a:lnTo>
                  <a:cubicBezTo>
                    <a:pt x="568127" y="270825"/>
                    <a:pt x="490015" y="348937"/>
                    <a:pt x="393658" y="348937"/>
                  </a:cubicBezTo>
                  <a:lnTo>
                    <a:pt x="174468" y="348937"/>
                  </a:lnTo>
                  <a:cubicBezTo>
                    <a:pt x="78112" y="348937"/>
                    <a:pt x="0" y="270825"/>
                    <a:pt x="0" y="174468"/>
                  </a:cubicBezTo>
                  <a:lnTo>
                    <a:pt x="0" y="174468"/>
                  </a:lnTo>
                  <a:cubicBezTo>
                    <a:pt x="0" y="78112"/>
                    <a:pt x="78112" y="0"/>
                    <a:pt x="17446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0" y="-57150"/>
              <a:ext cx="568127" cy="4060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5256104" y="5623921"/>
            <a:ext cx="2157106" cy="1324869"/>
            <a:chOff x="0" y="0"/>
            <a:chExt cx="568127" cy="348937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568127" cy="348937"/>
            </a:xfrm>
            <a:custGeom>
              <a:avLst/>
              <a:gdLst/>
              <a:ahLst/>
              <a:cxnLst/>
              <a:rect l="l" t="t" r="r" b="b"/>
              <a:pathLst>
                <a:path w="568127" h="348937">
                  <a:moveTo>
                    <a:pt x="174468" y="0"/>
                  </a:moveTo>
                  <a:lnTo>
                    <a:pt x="393658" y="0"/>
                  </a:lnTo>
                  <a:cubicBezTo>
                    <a:pt x="490015" y="0"/>
                    <a:pt x="568127" y="78112"/>
                    <a:pt x="568127" y="174468"/>
                  </a:cubicBezTo>
                  <a:lnTo>
                    <a:pt x="568127" y="174468"/>
                  </a:lnTo>
                  <a:cubicBezTo>
                    <a:pt x="568127" y="270825"/>
                    <a:pt x="490015" y="348937"/>
                    <a:pt x="393658" y="348937"/>
                  </a:cubicBezTo>
                  <a:lnTo>
                    <a:pt x="174468" y="348937"/>
                  </a:lnTo>
                  <a:cubicBezTo>
                    <a:pt x="78112" y="348937"/>
                    <a:pt x="0" y="270825"/>
                    <a:pt x="0" y="174468"/>
                  </a:cubicBezTo>
                  <a:lnTo>
                    <a:pt x="0" y="174468"/>
                  </a:lnTo>
                  <a:cubicBezTo>
                    <a:pt x="0" y="78112"/>
                    <a:pt x="78112" y="0"/>
                    <a:pt x="17446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0" y="-57150"/>
              <a:ext cx="568127" cy="4060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8" name="Group 28"/>
          <p:cNvGrpSpPr/>
          <p:nvPr/>
        </p:nvGrpSpPr>
        <p:grpSpPr>
          <a:xfrm>
            <a:off x="15256104" y="7296058"/>
            <a:ext cx="2157106" cy="1324869"/>
            <a:chOff x="0" y="0"/>
            <a:chExt cx="568127" cy="348937"/>
          </a:xfrm>
        </p:grpSpPr>
        <p:sp>
          <p:nvSpPr>
            <p:cNvPr id="29" name="Freeform 29"/>
            <p:cNvSpPr/>
            <p:nvPr/>
          </p:nvSpPr>
          <p:spPr>
            <a:xfrm>
              <a:off x="0" y="0"/>
              <a:ext cx="568127" cy="348937"/>
            </a:xfrm>
            <a:custGeom>
              <a:avLst/>
              <a:gdLst/>
              <a:ahLst/>
              <a:cxnLst/>
              <a:rect l="l" t="t" r="r" b="b"/>
              <a:pathLst>
                <a:path w="568127" h="348937">
                  <a:moveTo>
                    <a:pt x="174468" y="0"/>
                  </a:moveTo>
                  <a:lnTo>
                    <a:pt x="393658" y="0"/>
                  </a:lnTo>
                  <a:cubicBezTo>
                    <a:pt x="490015" y="0"/>
                    <a:pt x="568127" y="78112"/>
                    <a:pt x="568127" y="174468"/>
                  </a:cubicBezTo>
                  <a:lnTo>
                    <a:pt x="568127" y="174468"/>
                  </a:lnTo>
                  <a:cubicBezTo>
                    <a:pt x="568127" y="270825"/>
                    <a:pt x="490015" y="348937"/>
                    <a:pt x="393658" y="348937"/>
                  </a:cubicBezTo>
                  <a:lnTo>
                    <a:pt x="174468" y="348937"/>
                  </a:lnTo>
                  <a:cubicBezTo>
                    <a:pt x="78112" y="348937"/>
                    <a:pt x="0" y="270825"/>
                    <a:pt x="0" y="174468"/>
                  </a:cubicBezTo>
                  <a:lnTo>
                    <a:pt x="0" y="174468"/>
                  </a:lnTo>
                  <a:cubicBezTo>
                    <a:pt x="0" y="78112"/>
                    <a:pt x="78112" y="0"/>
                    <a:pt x="17446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TextBox 30"/>
            <p:cNvSpPr txBox="1"/>
            <p:nvPr/>
          </p:nvSpPr>
          <p:spPr>
            <a:xfrm>
              <a:off x="0" y="-57150"/>
              <a:ext cx="568127" cy="4060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31" name="Freeform 31"/>
          <p:cNvSpPr/>
          <p:nvPr/>
        </p:nvSpPr>
        <p:spPr>
          <a:xfrm>
            <a:off x="15089559" y="-716800"/>
            <a:ext cx="3198441" cy="3198441"/>
          </a:xfrm>
          <a:custGeom>
            <a:avLst/>
            <a:gdLst/>
            <a:ahLst/>
            <a:cxnLst/>
            <a:rect l="l" t="t" r="r" b="b"/>
            <a:pathLst>
              <a:path w="3198441" h="3198441">
                <a:moveTo>
                  <a:pt x="0" y="0"/>
                </a:moveTo>
                <a:lnTo>
                  <a:pt x="3198441" y="0"/>
                </a:lnTo>
                <a:lnTo>
                  <a:pt x="3198441" y="3198441"/>
                </a:lnTo>
                <a:lnTo>
                  <a:pt x="0" y="319844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2" name="TextBox 32"/>
          <p:cNvSpPr txBox="1"/>
          <p:nvPr/>
        </p:nvSpPr>
        <p:spPr>
          <a:xfrm>
            <a:off x="3837790" y="995835"/>
            <a:ext cx="10612420" cy="13933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501"/>
              </a:lnSpc>
            </a:pPr>
            <a:r>
              <a:rPr lang="en-US" sz="8000" b="1" dirty="0">
                <a:solidFill>
                  <a:srgbClr val="FFFFFF"/>
                </a:solidFill>
                <a:latin typeface="Poppins Ultra-Bold"/>
                <a:ea typeface="Poppins Ultra-Bold"/>
                <a:cs typeface="Poppins Ultra-Bold"/>
                <a:sym typeface="Poppins Ultra-Bold"/>
              </a:rPr>
              <a:t>Lexia Leader Board!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159437" y="2810973"/>
            <a:ext cx="652153" cy="9997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820"/>
              </a:lnSpc>
            </a:pPr>
            <a:r>
              <a:rPr lang="en-US" sz="5585" b="1">
                <a:solidFill>
                  <a:srgbClr val="FFFFFF"/>
                </a:solidFill>
                <a:latin typeface="Poppins Ultra-Bold"/>
                <a:ea typeface="Poppins Ultra-Bold"/>
                <a:cs typeface="Poppins Ultra-Bold"/>
                <a:sym typeface="Poppins Ultra-Bold"/>
              </a:rPr>
              <a:t>#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3194524" y="2950145"/>
            <a:ext cx="2678776" cy="7594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914"/>
              </a:lnSpc>
            </a:pPr>
            <a:r>
              <a:rPr lang="en-US" sz="4224" b="1">
                <a:solidFill>
                  <a:srgbClr val="FFFFFF"/>
                </a:solidFill>
                <a:latin typeface="Poppins Ultra-Bold"/>
                <a:ea typeface="Poppins Ultra-Bold"/>
                <a:cs typeface="Poppins Ultra-Bold"/>
                <a:sym typeface="Poppins Ultra-Bold"/>
              </a:rPr>
              <a:t>Name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5436338" y="2950145"/>
            <a:ext cx="1796639" cy="7594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914"/>
              </a:lnSpc>
            </a:pPr>
            <a:r>
              <a:rPr lang="en-US" sz="4224" b="1">
                <a:solidFill>
                  <a:srgbClr val="FFFFFF"/>
                </a:solidFill>
                <a:latin typeface="Poppins Ultra-Bold"/>
                <a:ea typeface="Poppins Ultra-Bold"/>
                <a:cs typeface="Poppins Ultra-Bold"/>
                <a:sym typeface="Poppins Ultra-Bold"/>
              </a:rPr>
              <a:t>Units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5950644" y="8801903"/>
            <a:ext cx="6386711" cy="9781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10"/>
              </a:lnSpc>
            </a:pPr>
            <a:r>
              <a:rPr lang="en-US" sz="5364" b="1">
                <a:solidFill>
                  <a:srgbClr val="FFFFFF"/>
                </a:solidFill>
                <a:latin typeface="Poppins Ultra-Bold"/>
                <a:ea typeface="Poppins Ultra-Bold"/>
                <a:cs typeface="Poppins Ultra-Bold"/>
                <a:sym typeface="Poppins Ultra-Bold"/>
              </a:rPr>
              <a:t>#LexiaSuperstars</a:t>
            </a:r>
          </a:p>
        </p:txBody>
      </p:sp>
      <p:sp>
        <p:nvSpPr>
          <p:cNvPr id="37" name="Freeform 37"/>
          <p:cNvSpPr/>
          <p:nvPr/>
        </p:nvSpPr>
        <p:spPr>
          <a:xfrm rot="774621">
            <a:off x="2784037" y="1504027"/>
            <a:ext cx="526096" cy="614419"/>
          </a:xfrm>
          <a:custGeom>
            <a:avLst/>
            <a:gdLst/>
            <a:ahLst/>
            <a:cxnLst/>
            <a:rect l="l" t="t" r="r" b="b"/>
            <a:pathLst>
              <a:path w="526096" h="614419">
                <a:moveTo>
                  <a:pt x="0" y="0"/>
                </a:moveTo>
                <a:lnTo>
                  <a:pt x="526095" y="0"/>
                </a:lnTo>
                <a:lnTo>
                  <a:pt x="526095" y="614419"/>
                </a:lnTo>
                <a:lnTo>
                  <a:pt x="0" y="61441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8" name="Freeform 38"/>
          <p:cNvSpPr/>
          <p:nvPr/>
        </p:nvSpPr>
        <p:spPr>
          <a:xfrm rot="913862">
            <a:off x="3887139" y="670294"/>
            <a:ext cx="363268" cy="424254"/>
          </a:xfrm>
          <a:custGeom>
            <a:avLst/>
            <a:gdLst/>
            <a:ahLst/>
            <a:cxnLst/>
            <a:rect l="l" t="t" r="r" b="b"/>
            <a:pathLst>
              <a:path w="363268" h="424254">
                <a:moveTo>
                  <a:pt x="0" y="0"/>
                </a:moveTo>
                <a:lnTo>
                  <a:pt x="363267" y="0"/>
                </a:lnTo>
                <a:lnTo>
                  <a:pt x="363267" y="424254"/>
                </a:lnTo>
                <a:lnTo>
                  <a:pt x="0" y="42425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9" name="Freeform 39"/>
          <p:cNvSpPr/>
          <p:nvPr/>
        </p:nvSpPr>
        <p:spPr>
          <a:xfrm rot="222338">
            <a:off x="14752289" y="2384423"/>
            <a:ext cx="363268" cy="424254"/>
          </a:xfrm>
          <a:custGeom>
            <a:avLst/>
            <a:gdLst/>
            <a:ahLst/>
            <a:cxnLst/>
            <a:rect l="l" t="t" r="r" b="b"/>
            <a:pathLst>
              <a:path w="363268" h="424254">
                <a:moveTo>
                  <a:pt x="0" y="0"/>
                </a:moveTo>
                <a:lnTo>
                  <a:pt x="363267" y="0"/>
                </a:lnTo>
                <a:lnTo>
                  <a:pt x="363267" y="424254"/>
                </a:lnTo>
                <a:lnTo>
                  <a:pt x="0" y="42425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0" name="Freeform 40"/>
          <p:cNvSpPr/>
          <p:nvPr/>
        </p:nvSpPr>
        <p:spPr>
          <a:xfrm rot="222338">
            <a:off x="14987551" y="1386250"/>
            <a:ext cx="537105" cy="627276"/>
          </a:xfrm>
          <a:custGeom>
            <a:avLst/>
            <a:gdLst/>
            <a:ahLst/>
            <a:cxnLst/>
            <a:rect l="l" t="t" r="r" b="b"/>
            <a:pathLst>
              <a:path w="537105" h="627276">
                <a:moveTo>
                  <a:pt x="0" y="0"/>
                </a:moveTo>
                <a:lnTo>
                  <a:pt x="537106" y="0"/>
                </a:lnTo>
                <a:lnTo>
                  <a:pt x="537106" y="627276"/>
                </a:lnTo>
                <a:lnTo>
                  <a:pt x="0" y="62727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1" name="Freeform 41"/>
          <p:cNvSpPr/>
          <p:nvPr/>
        </p:nvSpPr>
        <p:spPr>
          <a:xfrm rot="1669784">
            <a:off x="14444350" y="493012"/>
            <a:ext cx="472244" cy="551525"/>
          </a:xfrm>
          <a:custGeom>
            <a:avLst/>
            <a:gdLst/>
            <a:ahLst/>
            <a:cxnLst/>
            <a:rect l="l" t="t" r="r" b="b"/>
            <a:pathLst>
              <a:path w="472244" h="551525">
                <a:moveTo>
                  <a:pt x="0" y="0"/>
                </a:moveTo>
                <a:lnTo>
                  <a:pt x="472243" y="0"/>
                </a:lnTo>
                <a:lnTo>
                  <a:pt x="472243" y="551525"/>
                </a:lnTo>
                <a:lnTo>
                  <a:pt x="0" y="551525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2" name="Freeform 42"/>
          <p:cNvSpPr/>
          <p:nvPr/>
        </p:nvSpPr>
        <p:spPr>
          <a:xfrm>
            <a:off x="3372121" y="2310821"/>
            <a:ext cx="359838" cy="420248"/>
          </a:xfrm>
          <a:custGeom>
            <a:avLst/>
            <a:gdLst/>
            <a:ahLst/>
            <a:cxnLst/>
            <a:rect l="l" t="t" r="r" b="b"/>
            <a:pathLst>
              <a:path w="359838" h="420248">
                <a:moveTo>
                  <a:pt x="0" y="0"/>
                </a:moveTo>
                <a:lnTo>
                  <a:pt x="359838" y="0"/>
                </a:lnTo>
                <a:lnTo>
                  <a:pt x="359838" y="420249"/>
                </a:lnTo>
                <a:lnTo>
                  <a:pt x="0" y="42024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3" name="Freeform 43"/>
          <p:cNvSpPr/>
          <p:nvPr/>
        </p:nvSpPr>
        <p:spPr>
          <a:xfrm rot="1669784">
            <a:off x="12765898" y="9450287"/>
            <a:ext cx="472244" cy="551525"/>
          </a:xfrm>
          <a:custGeom>
            <a:avLst/>
            <a:gdLst/>
            <a:ahLst/>
            <a:cxnLst/>
            <a:rect l="l" t="t" r="r" b="b"/>
            <a:pathLst>
              <a:path w="472244" h="551525">
                <a:moveTo>
                  <a:pt x="0" y="0"/>
                </a:moveTo>
                <a:lnTo>
                  <a:pt x="472244" y="0"/>
                </a:lnTo>
                <a:lnTo>
                  <a:pt x="472244" y="551526"/>
                </a:lnTo>
                <a:lnTo>
                  <a:pt x="0" y="55152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4" name="Freeform 44"/>
          <p:cNvSpPr/>
          <p:nvPr/>
        </p:nvSpPr>
        <p:spPr>
          <a:xfrm rot="139390">
            <a:off x="4903325" y="9381295"/>
            <a:ext cx="472244" cy="551525"/>
          </a:xfrm>
          <a:custGeom>
            <a:avLst/>
            <a:gdLst/>
            <a:ahLst/>
            <a:cxnLst/>
            <a:rect l="l" t="t" r="r" b="b"/>
            <a:pathLst>
              <a:path w="472244" h="551525">
                <a:moveTo>
                  <a:pt x="0" y="0"/>
                </a:moveTo>
                <a:lnTo>
                  <a:pt x="472244" y="0"/>
                </a:lnTo>
                <a:lnTo>
                  <a:pt x="472244" y="551525"/>
                </a:lnTo>
                <a:lnTo>
                  <a:pt x="0" y="551525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5" name="Freeform 45"/>
          <p:cNvSpPr/>
          <p:nvPr/>
        </p:nvSpPr>
        <p:spPr>
          <a:xfrm rot="1604709">
            <a:off x="4370291" y="9175150"/>
            <a:ext cx="337020" cy="393599"/>
          </a:xfrm>
          <a:custGeom>
            <a:avLst/>
            <a:gdLst/>
            <a:ahLst/>
            <a:cxnLst/>
            <a:rect l="l" t="t" r="r" b="b"/>
            <a:pathLst>
              <a:path w="337020" h="393599">
                <a:moveTo>
                  <a:pt x="0" y="0"/>
                </a:moveTo>
                <a:lnTo>
                  <a:pt x="337020" y="0"/>
                </a:lnTo>
                <a:lnTo>
                  <a:pt x="337020" y="393600"/>
                </a:lnTo>
                <a:lnTo>
                  <a:pt x="0" y="393600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6" name="Freeform 46"/>
          <p:cNvSpPr/>
          <p:nvPr/>
        </p:nvSpPr>
        <p:spPr>
          <a:xfrm rot="-638743">
            <a:off x="13524407" y="9175150"/>
            <a:ext cx="337020" cy="393599"/>
          </a:xfrm>
          <a:custGeom>
            <a:avLst/>
            <a:gdLst/>
            <a:ahLst/>
            <a:cxnLst/>
            <a:rect l="l" t="t" r="r" b="b"/>
            <a:pathLst>
              <a:path w="337020" h="393599">
                <a:moveTo>
                  <a:pt x="0" y="0"/>
                </a:moveTo>
                <a:lnTo>
                  <a:pt x="337020" y="0"/>
                </a:lnTo>
                <a:lnTo>
                  <a:pt x="337020" y="393600"/>
                </a:lnTo>
                <a:lnTo>
                  <a:pt x="0" y="393600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8888" b="-38888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/>
          <p:cNvGrpSpPr/>
          <p:nvPr/>
        </p:nvGrpSpPr>
        <p:grpSpPr>
          <a:xfrm>
            <a:off x="773130" y="3951784"/>
            <a:ext cx="1424766" cy="1324869"/>
            <a:chOff x="0" y="0"/>
            <a:chExt cx="375247" cy="34893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375247" cy="348937"/>
            </a:xfrm>
            <a:custGeom>
              <a:avLst/>
              <a:gdLst/>
              <a:ahLst/>
              <a:cxnLst/>
              <a:rect l="l" t="t" r="r" b="b"/>
              <a:pathLst>
                <a:path w="375247" h="348937">
                  <a:moveTo>
                    <a:pt x="174468" y="0"/>
                  </a:moveTo>
                  <a:lnTo>
                    <a:pt x="200779" y="0"/>
                  </a:lnTo>
                  <a:cubicBezTo>
                    <a:pt x="247050" y="0"/>
                    <a:pt x="291427" y="18381"/>
                    <a:pt x="324146" y="51101"/>
                  </a:cubicBezTo>
                  <a:cubicBezTo>
                    <a:pt x="356866" y="83820"/>
                    <a:pt x="375247" y="128196"/>
                    <a:pt x="375247" y="174468"/>
                  </a:cubicBezTo>
                  <a:lnTo>
                    <a:pt x="375247" y="174468"/>
                  </a:lnTo>
                  <a:cubicBezTo>
                    <a:pt x="375247" y="270825"/>
                    <a:pt x="297135" y="348937"/>
                    <a:pt x="200779" y="348937"/>
                  </a:cubicBezTo>
                  <a:lnTo>
                    <a:pt x="174468" y="348937"/>
                  </a:lnTo>
                  <a:cubicBezTo>
                    <a:pt x="78112" y="348937"/>
                    <a:pt x="0" y="270825"/>
                    <a:pt x="0" y="174468"/>
                  </a:cubicBezTo>
                  <a:lnTo>
                    <a:pt x="0" y="174468"/>
                  </a:lnTo>
                  <a:cubicBezTo>
                    <a:pt x="0" y="78112"/>
                    <a:pt x="78112" y="0"/>
                    <a:pt x="17446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133350"/>
              <a:ext cx="375247" cy="4822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ct val="200000"/>
                </a:lnSpc>
              </a:pPr>
              <a:r>
                <a:rPr lang="en-US" sz="4899" b="1" dirty="0">
                  <a:solidFill>
                    <a:srgbClr val="F388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1</a:t>
              </a:r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773130" y="5623921"/>
            <a:ext cx="1424766" cy="1324869"/>
            <a:chOff x="0" y="0"/>
            <a:chExt cx="375247" cy="348937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375247" cy="348937"/>
            </a:xfrm>
            <a:custGeom>
              <a:avLst/>
              <a:gdLst/>
              <a:ahLst/>
              <a:cxnLst/>
              <a:rect l="l" t="t" r="r" b="b"/>
              <a:pathLst>
                <a:path w="375247" h="348937">
                  <a:moveTo>
                    <a:pt x="174468" y="0"/>
                  </a:moveTo>
                  <a:lnTo>
                    <a:pt x="200779" y="0"/>
                  </a:lnTo>
                  <a:cubicBezTo>
                    <a:pt x="247050" y="0"/>
                    <a:pt x="291427" y="18381"/>
                    <a:pt x="324146" y="51101"/>
                  </a:cubicBezTo>
                  <a:cubicBezTo>
                    <a:pt x="356866" y="83820"/>
                    <a:pt x="375247" y="128196"/>
                    <a:pt x="375247" y="174468"/>
                  </a:cubicBezTo>
                  <a:lnTo>
                    <a:pt x="375247" y="174468"/>
                  </a:lnTo>
                  <a:cubicBezTo>
                    <a:pt x="375247" y="270825"/>
                    <a:pt x="297135" y="348937"/>
                    <a:pt x="200779" y="348937"/>
                  </a:cubicBezTo>
                  <a:lnTo>
                    <a:pt x="174468" y="348937"/>
                  </a:lnTo>
                  <a:cubicBezTo>
                    <a:pt x="78112" y="348937"/>
                    <a:pt x="0" y="270825"/>
                    <a:pt x="0" y="174468"/>
                  </a:cubicBezTo>
                  <a:lnTo>
                    <a:pt x="0" y="174468"/>
                  </a:lnTo>
                  <a:cubicBezTo>
                    <a:pt x="0" y="78112"/>
                    <a:pt x="78112" y="0"/>
                    <a:pt x="17446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133350"/>
              <a:ext cx="375247" cy="4822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ct val="200000"/>
                </a:lnSpc>
              </a:pPr>
              <a:r>
                <a:rPr lang="en-US" sz="4899" b="1" dirty="0">
                  <a:solidFill>
                    <a:srgbClr val="F388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2</a:t>
              </a:r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773130" y="7296058"/>
            <a:ext cx="1424766" cy="1324869"/>
            <a:chOff x="0" y="0"/>
            <a:chExt cx="375247" cy="348937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375247" cy="348937"/>
            </a:xfrm>
            <a:custGeom>
              <a:avLst/>
              <a:gdLst/>
              <a:ahLst/>
              <a:cxnLst/>
              <a:rect l="l" t="t" r="r" b="b"/>
              <a:pathLst>
                <a:path w="375247" h="348937">
                  <a:moveTo>
                    <a:pt x="174468" y="0"/>
                  </a:moveTo>
                  <a:lnTo>
                    <a:pt x="200779" y="0"/>
                  </a:lnTo>
                  <a:cubicBezTo>
                    <a:pt x="247050" y="0"/>
                    <a:pt x="291427" y="18381"/>
                    <a:pt x="324146" y="51101"/>
                  </a:cubicBezTo>
                  <a:cubicBezTo>
                    <a:pt x="356866" y="83820"/>
                    <a:pt x="375247" y="128196"/>
                    <a:pt x="375247" y="174468"/>
                  </a:cubicBezTo>
                  <a:lnTo>
                    <a:pt x="375247" y="174468"/>
                  </a:lnTo>
                  <a:cubicBezTo>
                    <a:pt x="375247" y="270825"/>
                    <a:pt x="297135" y="348937"/>
                    <a:pt x="200779" y="348937"/>
                  </a:cubicBezTo>
                  <a:lnTo>
                    <a:pt x="174468" y="348937"/>
                  </a:lnTo>
                  <a:cubicBezTo>
                    <a:pt x="78112" y="348937"/>
                    <a:pt x="0" y="270825"/>
                    <a:pt x="0" y="174468"/>
                  </a:cubicBezTo>
                  <a:lnTo>
                    <a:pt x="0" y="174468"/>
                  </a:lnTo>
                  <a:cubicBezTo>
                    <a:pt x="0" y="78112"/>
                    <a:pt x="78112" y="0"/>
                    <a:pt x="17446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133350"/>
              <a:ext cx="375247" cy="4822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ct val="200000"/>
                </a:lnSpc>
              </a:pPr>
              <a:r>
                <a:rPr lang="en-US" sz="4899" b="1" dirty="0">
                  <a:solidFill>
                    <a:srgbClr val="F388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3</a:t>
              </a:r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2894931" y="3951784"/>
            <a:ext cx="11808010" cy="1324869"/>
            <a:chOff x="0" y="0"/>
            <a:chExt cx="3109929" cy="348937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3109929" cy="348937"/>
            </a:xfrm>
            <a:custGeom>
              <a:avLst/>
              <a:gdLst/>
              <a:ahLst/>
              <a:cxnLst/>
              <a:rect l="l" t="t" r="r" b="b"/>
              <a:pathLst>
                <a:path w="3109929" h="348937">
                  <a:moveTo>
                    <a:pt x="33438" y="0"/>
                  </a:moveTo>
                  <a:lnTo>
                    <a:pt x="3076491" y="0"/>
                  </a:lnTo>
                  <a:cubicBezTo>
                    <a:pt x="3085359" y="0"/>
                    <a:pt x="3093864" y="3523"/>
                    <a:pt x="3100135" y="9794"/>
                  </a:cubicBezTo>
                  <a:cubicBezTo>
                    <a:pt x="3106406" y="16065"/>
                    <a:pt x="3109929" y="24570"/>
                    <a:pt x="3109929" y="33438"/>
                  </a:cubicBezTo>
                  <a:lnTo>
                    <a:pt x="3109929" y="315499"/>
                  </a:lnTo>
                  <a:cubicBezTo>
                    <a:pt x="3109929" y="333966"/>
                    <a:pt x="3094958" y="348937"/>
                    <a:pt x="3076491" y="348937"/>
                  </a:cubicBezTo>
                  <a:lnTo>
                    <a:pt x="33438" y="348937"/>
                  </a:lnTo>
                  <a:cubicBezTo>
                    <a:pt x="24570" y="348937"/>
                    <a:pt x="16065" y="345414"/>
                    <a:pt x="9794" y="339143"/>
                  </a:cubicBezTo>
                  <a:cubicBezTo>
                    <a:pt x="3523" y="332872"/>
                    <a:pt x="0" y="324367"/>
                    <a:pt x="0" y="315499"/>
                  </a:cubicBezTo>
                  <a:lnTo>
                    <a:pt x="0" y="33438"/>
                  </a:lnTo>
                  <a:cubicBezTo>
                    <a:pt x="0" y="24570"/>
                    <a:pt x="3523" y="16065"/>
                    <a:pt x="9794" y="9794"/>
                  </a:cubicBezTo>
                  <a:cubicBezTo>
                    <a:pt x="16065" y="3523"/>
                    <a:pt x="24570" y="0"/>
                    <a:pt x="3343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57150"/>
              <a:ext cx="3109929" cy="4060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2894931" y="5623921"/>
            <a:ext cx="11808010" cy="1324869"/>
            <a:chOff x="0" y="0"/>
            <a:chExt cx="3109929" cy="348937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3109929" cy="348937"/>
            </a:xfrm>
            <a:custGeom>
              <a:avLst/>
              <a:gdLst/>
              <a:ahLst/>
              <a:cxnLst/>
              <a:rect l="l" t="t" r="r" b="b"/>
              <a:pathLst>
                <a:path w="3109929" h="348937">
                  <a:moveTo>
                    <a:pt x="33438" y="0"/>
                  </a:moveTo>
                  <a:lnTo>
                    <a:pt x="3076491" y="0"/>
                  </a:lnTo>
                  <a:cubicBezTo>
                    <a:pt x="3085359" y="0"/>
                    <a:pt x="3093864" y="3523"/>
                    <a:pt x="3100135" y="9794"/>
                  </a:cubicBezTo>
                  <a:cubicBezTo>
                    <a:pt x="3106406" y="16065"/>
                    <a:pt x="3109929" y="24570"/>
                    <a:pt x="3109929" y="33438"/>
                  </a:cubicBezTo>
                  <a:lnTo>
                    <a:pt x="3109929" y="315499"/>
                  </a:lnTo>
                  <a:cubicBezTo>
                    <a:pt x="3109929" y="333966"/>
                    <a:pt x="3094958" y="348937"/>
                    <a:pt x="3076491" y="348937"/>
                  </a:cubicBezTo>
                  <a:lnTo>
                    <a:pt x="33438" y="348937"/>
                  </a:lnTo>
                  <a:cubicBezTo>
                    <a:pt x="24570" y="348937"/>
                    <a:pt x="16065" y="345414"/>
                    <a:pt x="9794" y="339143"/>
                  </a:cubicBezTo>
                  <a:cubicBezTo>
                    <a:pt x="3523" y="332872"/>
                    <a:pt x="0" y="324367"/>
                    <a:pt x="0" y="315499"/>
                  </a:cubicBezTo>
                  <a:lnTo>
                    <a:pt x="0" y="33438"/>
                  </a:lnTo>
                  <a:cubicBezTo>
                    <a:pt x="0" y="24570"/>
                    <a:pt x="3523" y="16065"/>
                    <a:pt x="9794" y="9794"/>
                  </a:cubicBezTo>
                  <a:cubicBezTo>
                    <a:pt x="16065" y="3523"/>
                    <a:pt x="24570" y="0"/>
                    <a:pt x="3343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57150"/>
              <a:ext cx="3109929" cy="4060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2894931" y="7296058"/>
            <a:ext cx="11808010" cy="1324869"/>
            <a:chOff x="0" y="0"/>
            <a:chExt cx="3109929" cy="348937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3109929" cy="348937"/>
            </a:xfrm>
            <a:custGeom>
              <a:avLst/>
              <a:gdLst/>
              <a:ahLst/>
              <a:cxnLst/>
              <a:rect l="l" t="t" r="r" b="b"/>
              <a:pathLst>
                <a:path w="3109929" h="348937">
                  <a:moveTo>
                    <a:pt x="33438" y="0"/>
                  </a:moveTo>
                  <a:lnTo>
                    <a:pt x="3076491" y="0"/>
                  </a:lnTo>
                  <a:cubicBezTo>
                    <a:pt x="3085359" y="0"/>
                    <a:pt x="3093864" y="3523"/>
                    <a:pt x="3100135" y="9794"/>
                  </a:cubicBezTo>
                  <a:cubicBezTo>
                    <a:pt x="3106406" y="16065"/>
                    <a:pt x="3109929" y="24570"/>
                    <a:pt x="3109929" y="33438"/>
                  </a:cubicBezTo>
                  <a:lnTo>
                    <a:pt x="3109929" y="315499"/>
                  </a:lnTo>
                  <a:cubicBezTo>
                    <a:pt x="3109929" y="333966"/>
                    <a:pt x="3094958" y="348937"/>
                    <a:pt x="3076491" y="348937"/>
                  </a:cubicBezTo>
                  <a:lnTo>
                    <a:pt x="33438" y="348937"/>
                  </a:lnTo>
                  <a:cubicBezTo>
                    <a:pt x="24570" y="348937"/>
                    <a:pt x="16065" y="345414"/>
                    <a:pt x="9794" y="339143"/>
                  </a:cubicBezTo>
                  <a:cubicBezTo>
                    <a:pt x="3523" y="332872"/>
                    <a:pt x="0" y="324367"/>
                    <a:pt x="0" y="315499"/>
                  </a:cubicBezTo>
                  <a:lnTo>
                    <a:pt x="0" y="33438"/>
                  </a:lnTo>
                  <a:cubicBezTo>
                    <a:pt x="0" y="24570"/>
                    <a:pt x="3523" y="16065"/>
                    <a:pt x="9794" y="9794"/>
                  </a:cubicBezTo>
                  <a:cubicBezTo>
                    <a:pt x="16065" y="3523"/>
                    <a:pt x="24570" y="0"/>
                    <a:pt x="3343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0" y="-57150"/>
              <a:ext cx="3109929" cy="4060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1" name="Group 21"/>
          <p:cNvGrpSpPr/>
          <p:nvPr/>
        </p:nvGrpSpPr>
        <p:grpSpPr>
          <a:xfrm>
            <a:off x="15256104" y="3951784"/>
            <a:ext cx="2157106" cy="1324869"/>
            <a:chOff x="0" y="0"/>
            <a:chExt cx="568127" cy="348937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568127" cy="348937"/>
            </a:xfrm>
            <a:custGeom>
              <a:avLst/>
              <a:gdLst/>
              <a:ahLst/>
              <a:cxnLst/>
              <a:rect l="l" t="t" r="r" b="b"/>
              <a:pathLst>
                <a:path w="568127" h="348937">
                  <a:moveTo>
                    <a:pt x="174468" y="0"/>
                  </a:moveTo>
                  <a:lnTo>
                    <a:pt x="393658" y="0"/>
                  </a:lnTo>
                  <a:cubicBezTo>
                    <a:pt x="490015" y="0"/>
                    <a:pt x="568127" y="78112"/>
                    <a:pt x="568127" y="174468"/>
                  </a:cubicBezTo>
                  <a:lnTo>
                    <a:pt x="568127" y="174468"/>
                  </a:lnTo>
                  <a:cubicBezTo>
                    <a:pt x="568127" y="270825"/>
                    <a:pt x="490015" y="348937"/>
                    <a:pt x="393658" y="348937"/>
                  </a:cubicBezTo>
                  <a:lnTo>
                    <a:pt x="174468" y="348937"/>
                  </a:lnTo>
                  <a:cubicBezTo>
                    <a:pt x="78112" y="348937"/>
                    <a:pt x="0" y="270825"/>
                    <a:pt x="0" y="174468"/>
                  </a:cubicBezTo>
                  <a:lnTo>
                    <a:pt x="0" y="174468"/>
                  </a:lnTo>
                  <a:cubicBezTo>
                    <a:pt x="0" y="78112"/>
                    <a:pt x="78112" y="0"/>
                    <a:pt x="17446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0" y="-57150"/>
              <a:ext cx="568127" cy="4060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4" name="Group 24"/>
          <p:cNvGrpSpPr/>
          <p:nvPr/>
        </p:nvGrpSpPr>
        <p:grpSpPr>
          <a:xfrm>
            <a:off x="15256104" y="5623921"/>
            <a:ext cx="2157106" cy="1324869"/>
            <a:chOff x="0" y="0"/>
            <a:chExt cx="568127" cy="348937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568127" cy="348937"/>
            </a:xfrm>
            <a:custGeom>
              <a:avLst/>
              <a:gdLst/>
              <a:ahLst/>
              <a:cxnLst/>
              <a:rect l="l" t="t" r="r" b="b"/>
              <a:pathLst>
                <a:path w="568127" h="348937">
                  <a:moveTo>
                    <a:pt x="174468" y="0"/>
                  </a:moveTo>
                  <a:lnTo>
                    <a:pt x="393658" y="0"/>
                  </a:lnTo>
                  <a:cubicBezTo>
                    <a:pt x="490015" y="0"/>
                    <a:pt x="568127" y="78112"/>
                    <a:pt x="568127" y="174468"/>
                  </a:cubicBezTo>
                  <a:lnTo>
                    <a:pt x="568127" y="174468"/>
                  </a:lnTo>
                  <a:cubicBezTo>
                    <a:pt x="568127" y="270825"/>
                    <a:pt x="490015" y="348937"/>
                    <a:pt x="393658" y="348937"/>
                  </a:cubicBezTo>
                  <a:lnTo>
                    <a:pt x="174468" y="348937"/>
                  </a:lnTo>
                  <a:cubicBezTo>
                    <a:pt x="78112" y="348937"/>
                    <a:pt x="0" y="270825"/>
                    <a:pt x="0" y="174468"/>
                  </a:cubicBezTo>
                  <a:lnTo>
                    <a:pt x="0" y="174468"/>
                  </a:lnTo>
                  <a:cubicBezTo>
                    <a:pt x="0" y="78112"/>
                    <a:pt x="78112" y="0"/>
                    <a:pt x="17446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26"/>
            <p:cNvSpPr txBox="1"/>
            <p:nvPr/>
          </p:nvSpPr>
          <p:spPr>
            <a:xfrm>
              <a:off x="0" y="-57150"/>
              <a:ext cx="568127" cy="4060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7" name="Group 27"/>
          <p:cNvGrpSpPr/>
          <p:nvPr/>
        </p:nvGrpSpPr>
        <p:grpSpPr>
          <a:xfrm>
            <a:off x="15256104" y="7296058"/>
            <a:ext cx="2157106" cy="1324869"/>
            <a:chOff x="0" y="0"/>
            <a:chExt cx="568127" cy="348937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568127" cy="348937"/>
            </a:xfrm>
            <a:custGeom>
              <a:avLst/>
              <a:gdLst/>
              <a:ahLst/>
              <a:cxnLst/>
              <a:rect l="l" t="t" r="r" b="b"/>
              <a:pathLst>
                <a:path w="568127" h="348937">
                  <a:moveTo>
                    <a:pt x="174468" y="0"/>
                  </a:moveTo>
                  <a:lnTo>
                    <a:pt x="393658" y="0"/>
                  </a:lnTo>
                  <a:cubicBezTo>
                    <a:pt x="490015" y="0"/>
                    <a:pt x="568127" y="78112"/>
                    <a:pt x="568127" y="174468"/>
                  </a:cubicBezTo>
                  <a:lnTo>
                    <a:pt x="568127" y="174468"/>
                  </a:lnTo>
                  <a:cubicBezTo>
                    <a:pt x="568127" y="270825"/>
                    <a:pt x="490015" y="348937"/>
                    <a:pt x="393658" y="348937"/>
                  </a:cubicBezTo>
                  <a:lnTo>
                    <a:pt x="174468" y="348937"/>
                  </a:lnTo>
                  <a:cubicBezTo>
                    <a:pt x="78112" y="348937"/>
                    <a:pt x="0" y="270825"/>
                    <a:pt x="0" y="174468"/>
                  </a:cubicBezTo>
                  <a:lnTo>
                    <a:pt x="0" y="174468"/>
                  </a:lnTo>
                  <a:cubicBezTo>
                    <a:pt x="0" y="78112"/>
                    <a:pt x="78112" y="0"/>
                    <a:pt x="17446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0" y="-57150"/>
              <a:ext cx="568127" cy="4060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30" name="Freeform 30"/>
          <p:cNvSpPr/>
          <p:nvPr/>
        </p:nvSpPr>
        <p:spPr>
          <a:xfrm>
            <a:off x="15089559" y="-716800"/>
            <a:ext cx="3198441" cy="3198441"/>
          </a:xfrm>
          <a:custGeom>
            <a:avLst/>
            <a:gdLst/>
            <a:ahLst/>
            <a:cxnLst/>
            <a:rect l="l" t="t" r="r" b="b"/>
            <a:pathLst>
              <a:path w="3198441" h="3198441">
                <a:moveTo>
                  <a:pt x="0" y="0"/>
                </a:moveTo>
                <a:lnTo>
                  <a:pt x="3198441" y="0"/>
                </a:lnTo>
                <a:lnTo>
                  <a:pt x="3198441" y="3198441"/>
                </a:lnTo>
                <a:lnTo>
                  <a:pt x="0" y="319844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1" name="Freeform 31"/>
          <p:cNvSpPr/>
          <p:nvPr/>
        </p:nvSpPr>
        <p:spPr>
          <a:xfrm>
            <a:off x="412211" y="345928"/>
            <a:ext cx="3571371" cy="1072985"/>
          </a:xfrm>
          <a:custGeom>
            <a:avLst/>
            <a:gdLst/>
            <a:ahLst/>
            <a:cxnLst/>
            <a:rect l="l" t="t" r="r" b="b"/>
            <a:pathLst>
              <a:path w="3571371" h="1072985">
                <a:moveTo>
                  <a:pt x="0" y="0"/>
                </a:moveTo>
                <a:lnTo>
                  <a:pt x="3571371" y="0"/>
                </a:lnTo>
                <a:lnTo>
                  <a:pt x="3571371" y="1072985"/>
                </a:lnTo>
                <a:lnTo>
                  <a:pt x="0" y="107298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2" name="TextBox 32"/>
          <p:cNvSpPr txBox="1"/>
          <p:nvPr/>
        </p:nvSpPr>
        <p:spPr>
          <a:xfrm>
            <a:off x="3837790" y="1038565"/>
            <a:ext cx="10612420" cy="13933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501"/>
              </a:lnSpc>
            </a:pPr>
            <a:r>
              <a:rPr lang="en-US" sz="8000" b="1" dirty="0">
                <a:solidFill>
                  <a:srgbClr val="FFFFFF"/>
                </a:solidFill>
                <a:latin typeface="Poppins Ultra-Bold"/>
                <a:ea typeface="Poppins Ultra-Bold"/>
                <a:cs typeface="Poppins Ultra-Bold"/>
                <a:sym typeface="Poppins Ultra-Bold"/>
              </a:rPr>
              <a:t>Lexia Leader Board!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159437" y="2810973"/>
            <a:ext cx="652153" cy="9997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820"/>
              </a:lnSpc>
            </a:pPr>
            <a:r>
              <a:rPr lang="en-US" sz="5585" b="1">
                <a:solidFill>
                  <a:srgbClr val="FFFFFF"/>
                </a:solidFill>
                <a:latin typeface="Poppins Ultra-Bold"/>
                <a:ea typeface="Poppins Ultra-Bold"/>
                <a:cs typeface="Poppins Ultra-Bold"/>
                <a:sym typeface="Poppins Ultra-Bold"/>
              </a:rPr>
              <a:t>#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3194524" y="2950145"/>
            <a:ext cx="2678776" cy="7594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914"/>
              </a:lnSpc>
            </a:pPr>
            <a:r>
              <a:rPr lang="en-US" sz="4224" b="1">
                <a:solidFill>
                  <a:srgbClr val="FFFFFF"/>
                </a:solidFill>
                <a:latin typeface="Poppins Ultra-Bold"/>
                <a:ea typeface="Poppins Ultra-Bold"/>
                <a:cs typeface="Poppins Ultra-Bold"/>
                <a:sym typeface="Poppins Ultra-Bold"/>
              </a:rPr>
              <a:t>Name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5436338" y="2950145"/>
            <a:ext cx="1796639" cy="7594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914"/>
              </a:lnSpc>
            </a:pPr>
            <a:r>
              <a:rPr lang="en-US" sz="4224" b="1">
                <a:solidFill>
                  <a:srgbClr val="FFFFFF"/>
                </a:solidFill>
                <a:latin typeface="Poppins Ultra-Bold"/>
                <a:ea typeface="Poppins Ultra-Bold"/>
                <a:cs typeface="Poppins Ultra-Bold"/>
                <a:sym typeface="Poppins Ultra-Bold"/>
              </a:rPr>
              <a:t>Units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5950644" y="8801903"/>
            <a:ext cx="6386711" cy="9781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10"/>
              </a:lnSpc>
            </a:pPr>
            <a:r>
              <a:rPr lang="en-US" sz="5364" b="1">
                <a:solidFill>
                  <a:srgbClr val="FFFFFF"/>
                </a:solidFill>
                <a:latin typeface="Poppins Ultra-Bold"/>
                <a:ea typeface="Poppins Ultra-Bold"/>
                <a:cs typeface="Poppins Ultra-Bold"/>
                <a:sym typeface="Poppins Ultra-Bold"/>
              </a:rPr>
              <a:t>#LexiaSuperstars</a:t>
            </a:r>
          </a:p>
        </p:txBody>
      </p:sp>
      <p:sp>
        <p:nvSpPr>
          <p:cNvPr id="37" name="Freeform 37"/>
          <p:cNvSpPr/>
          <p:nvPr/>
        </p:nvSpPr>
        <p:spPr>
          <a:xfrm rot="-573272">
            <a:off x="15175046" y="1742503"/>
            <a:ext cx="522584" cy="903840"/>
          </a:xfrm>
          <a:custGeom>
            <a:avLst/>
            <a:gdLst/>
            <a:ahLst/>
            <a:cxnLst/>
            <a:rect l="l" t="t" r="r" b="b"/>
            <a:pathLst>
              <a:path w="522584" h="903840">
                <a:moveTo>
                  <a:pt x="0" y="0"/>
                </a:moveTo>
                <a:lnTo>
                  <a:pt x="522584" y="0"/>
                </a:lnTo>
                <a:lnTo>
                  <a:pt x="522584" y="903840"/>
                </a:lnTo>
                <a:lnTo>
                  <a:pt x="0" y="90384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8" name="Freeform 38"/>
          <p:cNvSpPr/>
          <p:nvPr/>
        </p:nvSpPr>
        <p:spPr>
          <a:xfrm rot="-1139281">
            <a:off x="3099259" y="2109773"/>
            <a:ext cx="383806" cy="663815"/>
          </a:xfrm>
          <a:custGeom>
            <a:avLst/>
            <a:gdLst/>
            <a:ahLst/>
            <a:cxnLst/>
            <a:rect l="l" t="t" r="r" b="b"/>
            <a:pathLst>
              <a:path w="383806" h="663815">
                <a:moveTo>
                  <a:pt x="0" y="0"/>
                </a:moveTo>
                <a:lnTo>
                  <a:pt x="383805" y="0"/>
                </a:lnTo>
                <a:lnTo>
                  <a:pt x="383805" y="663815"/>
                </a:lnTo>
                <a:lnTo>
                  <a:pt x="0" y="663815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9" name="Freeform 39"/>
          <p:cNvSpPr/>
          <p:nvPr/>
        </p:nvSpPr>
        <p:spPr>
          <a:xfrm rot="199859">
            <a:off x="2488469" y="1477587"/>
            <a:ext cx="489077" cy="845888"/>
          </a:xfrm>
          <a:custGeom>
            <a:avLst/>
            <a:gdLst/>
            <a:ahLst/>
            <a:cxnLst/>
            <a:rect l="l" t="t" r="r" b="b"/>
            <a:pathLst>
              <a:path w="489077" h="845888">
                <a:moveTo>
                  <a:pt x="0" y="0"/>
                </a:moveTo>
                <a:lnTo>
                  <a:pt x="489077" y="0"/>
                </a:lnTo>
                <a:lnTo>
                  <a:pt x="489077" y="845887"/>
                </a:lnTo>
                <a:lnTo>
                  <a:pt x="0" y="84588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0" name="Freeform 40"/>
          <p:cNvSpPr/>
          <p:nvPr/>
        </p:nvSpPr>
        <p:spPr>
          <a:xfrm rot="193158">
            <a:off x="2160853" y="8993938"/>
            <a:ext cx="447615" cy="774176"/>
          </a:xfrm>
          <a:custGeom>
            <a:avLst/>
            <a:gdLst/>
            <a:ahLst/>
            <a:cxnLst/>
            <a:rect l="l" t="t" r="r" b="b"/>
            <a:pathLst>
              <a:path w="447615" h="774176">
                <a:moveTo>
                  <a:pt x="0" y="0"/>
                </a:moveTo>
                <a:lnTo>
                  <a:pt x="447615" y="0"/>
                </a:lnTo>
                <a:lnTo>
                  <a:pt x="447615" y="774176"/>
                </a:lnTo>
                <a:lnTo>
                  <a:pt x="0" y="77417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1" name="Freeform 41"/>
          <p:cNvSpPr/>
          <p:nvPr/>
        </p:nvSpPr>
        <p:spPr>
          <a:xfrm rot="-1249813">
            <a:off x="3124728" y="9063621"/>
            <a:ext cx="447615" cy="774176"/>
          </a:xfrm>
          <a:custGeom>
            <a:avLst/>
            <a:gdLst/>
            <a:ahLst/>
            <a:cxnLst/>
            <a:rect l="l" t="t" r="r" b="b"/>
            <a:pathLst>
              <a:path w="447615" h="774176">
                <a:moveTo>
                  <a:pt x="0" y="0"/>
                </a:moveTo>
                <a:lnTo>
                  <a:pt x="447615" y="0"/>
                </a:lnTo>
                <a:lnTo>
                  <a:pt x="447615" y="774176"/>
                </a:lnTo>
                <a:lnTo>
                  <a:pt x="0" y="77417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2" name="Freeform 42"/>
          <p:cNvSpPr/>
          <p:nvPr/>
        </p:nvSpPr>
        <p:spPr>
          <a:xfrm rot="64824">
            <a:off x="14479133" y="8967979"/>
            <a:ext cx="447615" cy="774176"/>
          </a:xfrm>
          <a:custGeom>
            <a:avLst/>
            <a:gdLst/>
            <a:ahLst/>
            <a:cxnLst/>
            <a:rect l="l" t="t" r="r" b="b"/>
            <a:pathLst>
              <a:path w="447615" h="774176">
                <a:moveTo>
                  <a:pt x="0" y="0"/>
                </a:moveTo>
                <a:lnTo>
                  <a:pt x="447615" y="0"/>
                </a:lnTo>
                <a:lnTo>
                  <a:pt x="447615" y="774176"/>
                </a:lnTo>
                <a:lnTo>
                  <a:pt x="0" y="77417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3" name="Freeform 43"/>
          <p:cNvSpPr/>
          <p:nvPr/>
        </p:nvSpPr>
        <p:spPr>
          <a:xfrm rot="-1835907">
            <a:off x="15597910" y="9081417"/>
            <a:ext cx="537549" cy="929724"/>
          </a:xfrm>
          <a:custGeom>
            <a:avLst/>
            <a:gdLst/>
            <a:ahLst/>
            <a:cxnLst/>
            <a:rect l="l" t="t" r="r" b="b"/>
            <a:pathLst>
              <a:path w="537549" h="929724">
                <a:moveTo>
                  <a:pt x="0" y="0"/>
                </a:moveTo>
                <a:lnTo>
                  <a:pt x="537549" y="0"/>
                </a:lnTo>
                <a:lnTo>
                  <a:pt x="537549" y="929724"/>
                </a:lnTo>
                <a:lnTo>
                  <a:pt x="0" y="929724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4" name="Freeform 44"/>
          <p:cNvSpPr/>
          <p:nvPr/>
        </p:nvSpPr>
        <p:spPr>
          <a:xfrm rot="-438292">
            <a:off x="14347692" y="2502286"/>
            <a:ext cx="365042" cy="631362"/>
          </a:xfrm>
          <a:custGeom>
            <a:avLst/>
            <a:gdLst/>
            <a:ahLst/>
            <a:cxnLst/>
            <a:rect l="l" t="t" r="r" b="b"/>
            <a:pathLst>
              <a:path w="365042" h="631362">
                <a:moveTo>
                  <a:pt x="0" y="0"/>
                </a:moveTo>
                <a:lnTo>
                  <a:pt x="365042" y="0"/>
                </a:lnTo>
                <a:lnTo>
                  <a:pt x="365042" y="631362"/>
                </a:lnTo>
                <a:lnTo>
                  <a:pt x="0" y="631362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5" name="Freeform 45"/>
          <p:cNvSpPr/>
          <p:nvPr/>
        </p:nvSpPr>
        <p:spPr>
          <a:xfrm rot="-438292">
            <a:off x="16863487" y="9201491"/>
            <a:ext cx="497083" cy="859735"/>
          </a:xfrm>
          <a:custGeom>
            <a:avLst/>
            <a:gdLst/>
            <a:ahLst/>
            <a:cxnLst/>
            <a:rect l="l" t="t" r="r" b="b"/>
            <a:pathLst>
              <a:path w="497083" h="859735">
                <a:moveTo>
                  <a:pt x="0" y="0"/>
                </a:moveTo>
                <a:lnTo>
                  <a:pt x="497084" y="0"/>
                </a:lnTo>
                <a:lnTo>
                  <a:pt x="497084" y="859735"/>
                </a:lnTo>
                <a:lnTo>
                  <a:pt x="0" y="859735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6" name="Freeform 46"/>
          <p:cNvSpPr/>
          <p:nvPr/>
        </p:nvSpPr>
        <p:spPr>
          <a:xfrm rot="-438292">
            <a:off x="1081340" y="9201491"/>
            <a:ext cx="497083" cy="859735"/>
          </a:xfrm>
          <a:custGeom>
            <a:avLst/>
            <a:gdLst/>
            <a:ahLst/>
            <a:cxnLst/>
            <a:rect l="l" t="t" r="r" b="b"/>
            <a:pathLst>
              <a:path w="497083" h="859735">
                <a:moveTo>
                  <a:pt x="0" y="0"/>
                </a:moveTo>
                <a:lnTo>
                  <a:pt x="497083" y="0"/>
                </a:lnTo>
                <a:lnTo>
                  <a:pt x="497083" y="859735"/>
                </a:lnTo>
                <a:lnTo>
                  <a:pt x="0" y="859735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7" name="Freeform 47"/>
          <p:cNvSpPr/>
          <p:nvPr/>
        </p:nvSpPr>
        <p:spPr>
          <a:xfrm rot="559919">
            <a:off x="16384610" y="1895155"/>
            <a:ext cx="373864" cy="646621"/>
          </a:xfrm>
          <a:custGeom>
            <a:avLst/>
            <a:gdLst/>
            <a:ahLst/>
            <a:cxnLst/>
            <a:rect l="l" t="t" r="r" b="b"/>
            <a:pathLst>
              <a:path w="373864" h="646621">
                <a:moveTo>
                  <a:pt x="0" y="0"/>
                </a:moveTo>
                <a:lnTo>
                  <a:pt x="373864" y="0"/>
                </a:lnTo>
                <a:lnTo>
                  <a:pt x="373864" y="646621"/>
                </a:lnTo>
                <a:lnTo>
                  <a:pt x="0" y="64662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8" name="Freeform 48"/>
          <p:cNvSpPr/>
          <p:nvPr/>
        </p:nvSpPr>
        <p:spPr>
          <a:xfrm rot="-1733319">
            <a:off x="1691099" y="1827674"/>
            <a:ext cx="373864" cy="646621"/>
          </a:xfrm>
          <a:custGeom>
            <a:avLst/>
            <a:gdLst/>
            <a:ahLst/>
            <a:cxnLst/>
            <a:rect l="l" t="t" r="r" b="b"/>
            <a:pathLst>
              <a:path w="373864" h="646621">
                <a:moveTo>
                  <a:pt x="0" y="0"/>
                </a:moveTo>
                <a:lnTo>
                  <a:pt x="373865" y="0"/>
                </a:lnTo>
                <a:lnTo>
                  <a:pt x="373865" y="646621"/>
                </a:lnTo>
                <a:lnTo>
                  <a:pt x="0" y="64662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9AB94349BB554880A73AB88A3DC41B" ma:contentTypeVersion="15" ma:contentTypeDescription="Create a new document." ma:contentTypeScope="" ma:versionID="4819e847fb3e0121b962fa3762bd12cd">
  <xsd:schema xmlns:xsd="http://www.w3.org/2001/XMLSchema" xmlns:xs="http://www.w3.org/2001/XMLSchema" xmlns:p="http://schemas.microsoft.com/office/2006/metadata/properties" xmlns:ns2="46c661cb-66c6-4977-bb9f-12fea41e8423" xmlns:ns3="4443e9d9-89ca-440b-9a80-73b7cf79d776" targetNamespace="http://schemas.microsoft.com/office/2006/metadata/properties" ma:root="true" ma:fieldsID="e76dd7fecd6fbeba3c150cc4a2cccee1" ns2:_="" ns3:_="">
    <xsd:import namespace="46c661cb-66c6-4977-bb9f-12fea41e8423"/>
    <xsd:import namespace="4443e9d9-89ca-440b-9a80-73b7cf79d77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c661cb-66c6-4977-bb9f-12fea41e84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07931794-d0fb-4dac-9a22-fb63cdd626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43e9d9-89ca-440b-9a80-73b7cf79d77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41f23ab-070c-4709-8568-595f7633b8cb}" ma:internalName="TaxCatchAll" ma:showField="CatchAllData" ma:web="4443e9d9-89ca-440b-9a80-73b7cf79d77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43e9d9-89ca-440b-9a80-73b7cf79d776" xsi:nil="true"/>
    <lcf76f155ced4ddcb4097134ff3c332f xmlns="46c661cb-66c6-4977-bb9f-12fea41e842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149617D-96A3-4E5C-B298-3E502F78EC22}"/>
</file>

<file path=customXml/itemProps2.xml><?xml version="1.0" encoding="utf-8"?>
<ds:datastoreItem xmlns:ds="http://schemas.openxmlformats.org/officeDocument/2006/customXml" ds:itemID="{CF9F8CAF-A555-4FD7-8D1F-3BC650BB6D98}"/>
</file>

<file path=customXml/itemProps3.xml><?xml version="1.0" encoding="utf-8"?>
<ds:datastoreItem xmlns:ds="http://schemas.openxmlformats.org/officeDocument/2006/customXml" ds:itemID="{0D526DC0-7C4B-44E8-BF37-4EC21074EF6A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</Words>
  <Application>Microsoft Office PowerPoint</Application>
  <PresentationFormat>Custom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Poppins Ultra-Bold</vt:lpstr>
      <vt:lpstr>Calibri</vt:lpstr>
      <vt:lpstr>Poppins Bold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 Board Templates</dc:title>
  <dc:creator>Lydia Hill</dc:creator>
  <cp:lastModifiedBy>Lydia Hill</cp:lastModifiedBy>
  <cp:revision>2</cp:revision>
  <dcterms:created xsi:type="dcterms:W3CDTF">2006-08-16T00:00:00Z</dcterms:created>
  <dcterms:modified xsi:type="dcterms:W3CDTF">2025-01-28T14:21:21Z</dcterms:modified>
  <dc:identifier>DAGdfd_u94w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0x0101008A9AB94349BB554880A73AB88A3DC41B</vt:lpwstr>
  </property>
</Properties>
</file>