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9" r:id="rId5"/>
    <p:sldId id="257" r:id="rId6"/>
    <p:sldId id="306" r:id="rId7"/>
    <p:sldId id="302" r:id="rId8"/>
    <p:sldId id="301" r:id="rId9"/>
    <p:sldId id="305" r:id="rId10"/>
    <p:sldId id="282" r:id="rId11"/>
    <p:sldId id="290" r:id="rId12"/>
    <p:sldId id="304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403D3B-9EAD-D8B7-A137-88FFF514DBF1}" name="Charlotte Beattie" initials="CB" userId="S::charlotte.beattie@lexiauk.co.uk::a10c2ffc-1b3b-4ddf-a81f-fd0ebdf9c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E0"/>
    <a:srgbClr val="F38800"/>
    <a:srgbClr val="0D62AE"/>
    <a:srgbClr val="FFFFFF"/>
    <a:srgbClr val="FCB814"/>
    <a:srgbClr val="9ACA3F"/>
    <a:srgbClr val="3C3172"/>
    <a:srgbClr val="F9DB35"/>
    <a:srgbClr val="ED2878"/>
    <a:srgbClr val="F7A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E23AD-5C4E-4EA4-8EA8-E996867AA193}" v="9" dt="2024-03-26T13:11:5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0484" autoAdjust="0"/>
  </p:normalViewPr>
  <p:slideViewPr>
    <p:cSldViewPr snapToGrid="0">
      <p:cViewPr>
        <p:scale>
          <a:sx n="75" d="100"/>
          <a:sy n="75" d="100"/>
        </p:scale>
        <p:origin x="1890" y="690"/>
      </p:cViewPr>
      <p:guideLst/>
    </p:cSldViewPr>
  </p:slideViewPr>
  <p:outlineViewPr>
    <p:cViewPr>
      <p:scale>
        <a:sx n="33" d="100"/>
        <a:sy n="33" d="100"/>
      </p:scale>
      <p:origin x="0" y="-56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Hill" userId="c185f3e8-db65-486e-96da-4d63c64481b6" providerId="ADAL" clId="{CF1E23AD-5C4E-4EA4-8EA8-E996867AA193}"/>
    <pc:docChg chg="custSel delSld modSld">
      <pc:chgData name="Lydia Hill" userId="c185f3e8-db65-486e-96da-4d63c64481b6" providerId="ADAL" clId="{CF1E23AD-5C4E-4EA4-8EA8-E996867AA193}" dt="2024-03-26T13:44:42.455" v="91" actId="20577"/>
      <pc:docMkLst>
        <pc:docMk/>
      </pc:docMkLst>
      <pc:sldChg chg="addSp delSp modSp mod modNotesTx">
        <pc:chgData name="Lydia Hill" userId="c185f3e8-db65-486e-96da-4d63c64481b6" providerId="ADAL" clId="{CF1E23AD-5C4E-4EA4-8EA8-E996867AA193}" dt="2024-03-26T13:10:32.288" v="47" actId="20577"/>
        <pc:sldMkLst>
          <pc:docMk/>
          <pc:sldMk cId="2232333497" sldId="257"/>
        </pc:sldMkLst>
        <pc:spChg chg="del">
          <ac:chgData name="Lydia Hill" userId="c185f3e8-db65-486e-96da-4d63c64481b6" providerId="ADAL" clId="{CF1E23AD-5C4E-4EA4-8EA8-E996867AA193}" dt="2024-03-26T13:09:01.105" v="33" actId="478"/>
          <ac:spMkLst>
            <pc:docMk/>
            <pc:sldMk cId="2232333497" sldId="257"/>
            <ac:spMk id="2" creationId="{944A2BA5-6CE9-1B9A-A622-1F961BD49D5A}"/>
          </ac:spMkLst>
        </pc:spChg>
        <pc:spChg chg="add mod">
          <ac:chgData name="Lydia Hill" userId="c185f3e8-db65-486e-96da-4d63c64481b6" providerId="ADAL" clId="{CF1E23AD-5C4E-4EA4-8EA8-E996867AA193}" dt="2024-03-26T13:10:14.229" v="43" actId="207"/>
          <ac:spMkLst>
            <pc:docMk/>
            <pc:sldMk cId="2232333497" sldId="257"/>
            <ac:spMk id="4" creationId="{3E20CE20-2907-1E65-0831-11EE1D54BD79}"/>
          </ac:spMkLst>
        </pc:spChg>
        <pc:spChg chg="add del mod">
          <ac:chgData name="Lydia Hill" userId="c185f3e8-db65-486e-96da-4d63c64481b6" providerId="ADAL" clId="{CF1E23AD-5C4E-4EA4-8EA8-E996867AA193}" dt="2024-03-26T13:09:04.326" v="34" actId="478"/>
          <ac:spMkLst>
            <pc:docMk/>
            <pc:sldMk cId="2232333497" sldId="257"/>
            <ac:spMk id="6" creationId="{2548011D-F0E0-0653-E4CB-CF6871C28D8D}"/>
          </ac:spMkLst>
        </pc:spChg>
      </pc:sldChg>
      <pc:sldChg chg="modSp mod">
        <pc:chgData name="Lydia Hill" userId="c185f3e8-db65-486e-96da-4d63c64481b6" providerId="ADAL" clId="{CF1E23AD-5C4E-4EA4-8EA8-E996867AA193}" dt="2024-03-26T13:44:42.455" v="91" actId="20577"/>
        <pc:sldMkLst>
          <pc:docMk/>
          <pc:sldMk cId="3940691397" sldId="259"/>
        </pc:sldMkLst>
        <pc:spChg chg="mod">
          <ac:chgData name="Lydia Hill" userId="c185f3e8-db65-486e-96da-4d63c64481b6" providerId="ADAL" clId="{CF1E23AD-5C4E-4EA4-8EA8-E996867AA193}" dt="2024-03-26T13:08:17.366" v="31" actId="1076"/>
          <ac:spMkLst>
            <pc:docMk/>
            <pc:sldMk cId="3940691397" sldId="259"/>
            <ac:spMk id="2" creationId="{2B420CC3-891A-BF91-D1C4-EC9DE6450449}"/>
          </ac:spMkLst>
        </pc:spChg>
        <pc:spChg chg="mod">
          <ac:chgData name="Lydia Hill" userId="c185f3e8-db65-486e-96da-4d63c64481b6" providerId="ADAL" clId="{CF1E23AD-5C4E-4EA4-8EA8-E996867AA193}" dt="2024-03-26T13:44:42.455" v="91" actId="20577"/>
          <ac:spMkLst>
            <pc:docMk/>
            <pc:sldMk cId="3940691397" sldId="259"/>
            <ac:spMk id="3" creationId="{DCE0ACC1-9B34-696B-1B66-17E127E50FDC}"/>
          </ac:spMkLst>
        </pc:spChg>
      </pc:sldChg>
      <pc:sldChg chg="del">
        <pc:chgData name="Lydia Hill" userId="c185f3e8-db65-486e-96da-4d63c64481b6" providerId="ADAL" clId="{CF1E23AD-5C4E-4EA4-8EA8-E996867AA193}" dt="2024-03-26T13:07:21.051" v="4" actId="47"/>
        <pc:sldMkLst>
          <pc:docMk/>
          <pc:sldMk cId="1894543914" sldId="264"/>
        </pc:sldMkLst>
      </pc:sldChg>
      <pc:sldChg chg="addSp delSp modSp mod">
        <pc:chgData name="Lydia Hill" userId="c185f3e8-db65-486e-96da-4d63c64481b6" providerId="ADAL" clId="{CF1E23AD-5C4E-4EA4-8EA8-E996867AA193}" dt="2024-03-26T13:12:13.713" v="58" actId="1076"/>
        <pc:sldMkLst>
          <pc:docMk/>
          <pc:sldMk cId="1948227087" sldId="279"/>
        </pc:sldMkLst>
        <pc:spChg chg="mod">
          <ac:chgData name="Lydia Hill" userId="c185f3e8-db65-486e-96da-4d63c64481b6" providerId="ADAL" clId="{CF1E23AD-5C4E-4EA4-8EA8-E996867AA193}" dt="2024-03-26T13:12:13.713" v="58" actId="1076"/>
          <ac:spMkLst>
            <pc:docMk/>
            <pc:sldMk cId="1948227087" sldId="279"/>
            <ac:spMk id="2" creationId="{F7335E63-0AA3-25DC-4518-F94F855F3538}"/>
          </ac:spMkLst>
        </pc:spChg>
        <pc:picChg chg="del">
          <ac:chgData name="Lydia Hill" userId="c185f3e8-db65-486e-96da-4d63c64481b6" providerId="ADAL" clId="{CF1E23AD-5C4E-4EA4-8EA8-E996867AA193}" dt="2024-03-26T13:11:36.344" v="51" actId="478"/>
          <ac:picMkLst>
            <pc:docMk/>
            <pc:sldMk cId="1948227087" sldId="279"/>
            <ac:picMk id="4" creationId="{C1634009-D285-DF51-26B5-A94D94C507D3}"/>
          </ac:picMkLst>
        </pc:picChg>
        <pc:picChg chg="add mod">
          <ac:chgData name="Lydia Hill" userId="c185f3e8-db65-486e-96da-4d63c64481b6" providerId="ADAL" clId="{CF1E23AD-5C4E-4EA4-8EA8-E996867AA193}" dt="2024-03-26T13:12:10.051" v="57" actId="1076"/>
          <ac:picMkLst>
            <pc:docMk/>
            <pc:sldMk cId="1948227087" sldId="279"/>
            <ac:picMk id="5" creationId="{1E25627C-2D08-D78B-2A39-58EEAD03CEE3}"/>
          </ac:picMkLst>
        </pc:picChg>
      </pc:sldChg>
      <pc:sldChg chg="del">
        <pc:chgData name="Lydia Hill" userId="c185f3e8-db65-486e-96da-4d63c64481b6" providerId="ADAL" clId="{CF1E23AD-5C4E-4EA4-8EA8-E996867AA193}" dt="2024-03-26T13:06:19.618" v="0" actId="47"/>
        <pc:sldMkLst>
          <pc:docMk/>
          <pc:sldMk cId="270105699" sldId="280"/>
        </pc:sldMkLst>
      </pc:sldChg>
      <pc:sldChg chg="del">
        <pc:chgData name="Lydia Hill" userId="c185f3e8-db65-486e-96da-4d63c64481b6" providerId="ADAL" clId="{CF1E23AD-5C4E-4EA4-8EA8-E996867AA193}" dt="2024-03-26T13:07:41.957" v="6" actId="47"/>
        <pc:sldMkLst>
          <pc:docMk/>
          <pc:sldMk cId="729797946" sldId="281"/>
        </pc:sldMkLst>
      </pc:sldChg>
      <pc:sldChg chg="modSp mod">
        <pc:chgData name="Lydia Hill" userId="c185f3e8-db65-486e-96da-4d63c64481b6" providerId="ADAL" clId="{CF1E23AD-5C4E-4EA4-8EA8-E996867AA193}" dt="2024-03-26T13:06:52.778" v="3" actId="207"/>
        <pc:sldMkLst>
          <pc:docMk/>
          <pc:sldMk cId="2574326932" sldId="282"/>
        </pc:sldMkLst>
        <pc:spChg chg="mod">
          <ac:chgData name="Lydia Hill" userId="c185f3e8-db65-486e-96da-4d63c64481b6" providerId="ADAL" clId="{CF1E23AD-5C4E-4EA4-8EA8-E996867AA193}" dt="2024-03-26T13:06:52.778" v="3" actId="207"/>
          <ac:spMkLst>
            <pc:docMk/>
            <pc:sldMk cId="2574326932" sldId="282"/>
            <ac:spMk id="2" creationId="{8D5A03D6-7C61-78CD-093B-63FAD3C4E625}"/>
          </ac:spMkLst>
        </pc:spChg>
      </pc:sldChg>
      <pc:sldChg chg="del">
        <pc:chgData name="Lydia Hill" userId="c185f3e8-db65-486e-96da-4d63c64481b6" providerId="ADAL" clId="{CF1E23AD-5C4E-4EA4-8EA8-E996867AA193}" dt="2024-03-26T13:10:25.635" v="45" actId="47"/>
        <pc:sldMkLst>
          <pc:docMk/>
          <pc:sldMk cId="3812063524" sldId="287"/>
        </pc:sldMkLst>
      </pc:sldChg>
      <pc:sldChg chg="del">
        <pc:chgData name="Lydia Hill" userId="c185f3e8-db65-486e-96da-4d63c64481b6" providerId="ADAL" clId="{CF1E23AD-5C4E-4EA4-8EA8-E996867AA193}" dt="2024-03-26T13:07:31.408" v="5" actId="47"/>
        <pc:sldMkLst>
          <pc:docMk/>
          <pc:sldMk cId="800469724" sldId="289"/>
        </pc:sldMkLst>
      </pc:sldChg>
      <pc:sldChg chg="modNotesTx">
        <pc:chgData name="Lydia Hill" userId="c185f3e8-db65-486e-96da-4d63c64481b6" providerId="ADAL" clId="{CF1E23AD-5C4E-4EA4-8EA8-E996867AA193}" dt="2024-03-26T13:06:26.544" v="1" actId="20577"/>
        <pc:sldMkLst>
          <pc:docMk/>
          <pc:sldMk cId="2563527171" sldId="290"/>
        </pc:sldMkLst>
      </pc:sldChg>
      <pc:sldChg chg="modNotesTx">
        <pc:chgData name="Lydia Hill" userId="c185f3e8-db65-486e-96da-4d63c64481b6" providerId="ADAL" clId="{CF1E23AD-5C4E-4EA4-8EA8-E996867AA193}" dt="2024-03-26T13:10:42.197" v="49" actId="20577"/>
        <pc:sldMkLst>
          <pc:docMk/>
          <pc:sldMk cId="1534948263" sldId="301"/>
        </pc:sldMkLst>
      </pc:sldChg>
      <pc:sldChg chg="modNotesTx">
        <pc:chgData name="Lydia Hill" userId="c185f3e8-db65-486e-96da-4d63c64481b6" providerId="ADAL" clId="{CF1E23AD-5C4E-4EA4-8EA8-E996867AA193}" dt="2024-03-26T13:10:39.363" v="48" actId="20577"/>
        <pc:sldMkLst>
          <pc:docMk/>
          <pc:sldMk cId="3365150795" sldId="302"/>
        </pc:sldMkLst>
      </pc:sldChg>
      <pc:sldChg chg="modSp mod">
        <pc:chgData name="Lydia Hill" userId="c185f3e8-db65-486e-96da-4d63c64481b6" providerId="ADAL" clId="{CF1E23AD-5C4E-4EA4-8EA8-E996867AA193}" dt="2024-03-26T13:06:32.680" v="2" actId="207"/>
        <pc:sldMkLst>
          <pc:docMk/>
          <pc:sldMk cId="376865672" sldId="304"/>
        </pc:sldMkLst>
        <pc:spChg chg="mod">
          <ac:chgData name="Lydia Hill" userId="c185f3e8-db65-486e-96da-4d63c64481b6" providerId="ADAL" clId="{CF1E23AD-5C4E-4EA4-8EA8-E996867AA193}" dt="2024-03-26T13:06:32.680" v="2" actId="207"/>
          <ac:spMkLst>
            <pc:docMk/>
            <pc:sldMk cId="376865672" sldId="304"/>
            <ac:spMk id="3" creationId="{2BE24C46-D5F9-F9C4-C925-7C4EC22FADB0}"/>
          </ac:spMkLst>
        </pc:spChg>
      </pc:sldChg>
      <pc:sldChg chg="modNotesTx">
        <pc:chgData name="Lydia Hill" userId="c185f3e8-db65-486e-96da-4d63c64481b6" providerId="ADAL" clId="{CF1E23AD-5C4E-4EA4-8EA8-E996867AA193}" dt="2024-03-26T13:10:45.251" v="50" actId="20577"/>
        <pc:sldMkLst>
          <pc:docMk/>
          <pc:sldMk cId="3339402874" sldId="305"/>
        </pc:sldMkLst>
      </pc:sldChg>
      <pc:sldChg chg="modNotesTx">
        <pc:chgData name="Lydia Hill" userId="c185f3e8-db65-486e-96da-4d63c64481b6" providerId="ADAL" clId="{CF1E23AD-5C4E-4EA4-8EA8-E996867AA193}" dt="2024-03-26T13:10:28.826" v="46" actId="20577"/>
        <pc:sldMkLst>
          <pc:docMk/>
          <pc:sldMk cId="2012748423" sldId="306"/>
        </pc:sldMkLst>
      </pc:sldChg>
      <pc:sldChg chg="del">
        <pc:chgData name="Lydia Hill" userId="c185f3e8-db65-486e-96da-4d63c64481b6" providerId="ADAL" clId="{CF1E23AD-5C4E-4EA4-8EA8-E996867AA193}" dt="2024-03-26T13:08:00.420" v="7" actId="47"/>
        <pc:sldMkLst>
          <pc:docMk/>
          <pc:sldMk cId="2553360688" sldId="306"/>
        </pc:sldMkLst>
      </pc:sldChg>
      <pc:sldChg chg="modSp del mod">
        <pc:chgData name="Lydia Hill" userId="c185f3e8-db65-486e-96da-4d63c64481b6" providerId="ADAL" clId="{CF1E23AD-5C4E-4EA4-8EA8-E996867AA193}" dt="2024-03-26T13:10:18.171" v="44" actId="47"/>
        <pc:sldMkLst>
          <pc:docMk/>
          <pc:sldMk cId="1728515395" sldId="307"/>
        </pc:sldMkLst>
        <pc:spChg chg="mod">
          <ac:chgData name="Lydia Hill" userId="c185f3e8-db65-486e-96da-4d63c64481b6" providerId="ADAL" clId="{CF1E23AD-5C4E-4EA4-8EA8-E996867AA193}" dt="2024-03-26T13:10:00.244" v="40" actId="207"/>
          <ac:spMkLst>
            <pc:docMk/>
            <pc:sldMk cId="1728515395" sldId="307"/>
            <ac:spMk id="3" creationId="{2BE24C46-D5F9-F9C4-C925-7C4EC22FADB0}"/>
          </ac:spMkLst>
        </pc:spChg>
        <pc:spChg chg="mod">
          <ac:chgData name="Lydia Hill" userId="c185f3e8-db65-486e-96da-4d63c64481b6" providerId="ADAL" clId="{CF1E23AD-5C4E-4EA4-8EA8-E996867AA193}" dt="2024-03-26T13:09:56.504" v="39" actId="207"/>
          <ac:spMkLst>
            <pc:docMk/>
            <pc:sldMk cId="1728515395" sldId="307"/>
            <ac:spMk id="7" creationId="{58195290-32A6-62C7-9202-48E36E2199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7E397-8D39-4589-B155-CED748A9314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2CD9-6F0D-4892-A25F-C8A9D2E4B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6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3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64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59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buFont typeface="Arial" panose="020B0604020202020204" pitchFamily="34" charset="0"/>
              <a:buNone/>
              <a:defRPr/>
            </a:pPr>
            <a:endParaRPr lang="en-GB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80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34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3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7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12B5F-A564-4AD1-8553-6A54C5F0FA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57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2CD9-6F0D-4892-A25F-C8A9D2E4B9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80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89BF6-85FE-4BE8-A0B5-01C043C405E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7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E49-0868-659A-B545-53314DF0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840C-2243-D57B-CCF4-70F6614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5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37AF66-592D-9E0C-6610-40299717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0D723-8036-A682-1015-8616387F8C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078784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29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37AF66-592D-9E0C-6610-40299717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0D723-8036-A682-1015-8616387F8C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078784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04F25FA-2878-BB61-2B91-9F678C6C5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37AF66-592D-9E0C-6610-40299717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70D723-8036-A682-1015-8616387F8C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078784"/>
            <a:ext cx="10515600" cy="21182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F63D42-4429-DDF4-20E3-A5663F8B12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3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0B60-EBD5-F189-F811-50CCBDE2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4C98C-695A-F2E4-7FEF-29E177935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5DE2D03-D742-5491-4916-E733C122C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3CD3E4-CA7B-0CAE-5D7F-3BBB69B0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55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2383-50AF-5733-5242-F56E5D25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0B60-EBD5-F189-F811-50CCBDE2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4C98C-695A-F2E4-7FEF-29E177935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5DE2D03-D742-5491-4916-E733C122C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8442007-0BE3-DD99-A293-0220E222CE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08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10B60-EBD5-F189-F811-50CCBDE2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4C98C-695A-F2E4-7FEF-29E177935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5DE2D03-D742-5491-4916-E733C122CE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86D2DEE-2AF8-C369-5FE2-653C5B5641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A947A7B-DDDD-00CA-FB23-8907E93E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80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715AB-1CB5-9683-26DA-18BD4E2D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FB04-9F06-88CA-74EA-EB6CE2F8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0D8CE-FAE4-201A-D18E-24D935B5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A63F4-E4D6-9FB4-3A02-4819E8012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0D002C3-020F-F151-381A-69A398AE5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5CE5733-B5CD-D445-A5E4-227878D0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699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715AB-1CB5-9683-26DA-18BD4E2D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FB04-9F06-88CA-74EA-EB6CE2F8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0D8CE-FAE4-201A-D18E-24D935B5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A63F4-E4D6-9FB4-3A02-4819E8012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0D002C3-020F-F151-381A-69A398AE5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074262A-6F3B-388E-C932-DC54311DD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3B87899-6991-C139-B01B-96F61EE22D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66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715AB-1CB5-9683-26DA-18BD4E2DF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6FB04-9F06-88CA-74EA-EB6CE2F8A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20D8CE-FAE4-201A-D18E-24D935B5C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A63F4-E4D6-9FB4-3A02-4819E8012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0D002C3-020F-F151-381A-69A398AE5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6DE911C-3D53-1EA9-E6ED-64D36A4F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2738FB2-52F0-5C83-3D0C-285F6A8CD0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3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6211CE7-1EAF-004E-4F5D-9ABBE7B36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62E2F-FD75-FBC3-BC29-73179555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3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E49-0868-659A-B545-53314DF0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840C-2243-D57B-CCF4-70F6614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FACC9E-B7E6-B9D0-8E2E-8C9444122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0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CB4B5B0-353F-8DD1-14F5-377C730B1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D9AE9B-D814-87C9-7DA5-5017D7C8E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477"/>
            <a:ext cx="10515600" cy="17813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Avoid using this slide template if possible – best to have a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811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4A0814-FF2E-83BB-78EC-DA1729A88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76584" y="1781092"/>
            <a:ext cx="6878804" cy="4079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1C38C-6F44-8530-8401-AA9F00B02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781092"/>
            <a:ext cx="3549332" cy="408789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46B4884-C5D2-D9B4-6A8D-134336299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755030D-60F5-20D9-0FF0-C75C2FD1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8477"/>
            <a:ext cx="10515600" cy="83221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07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7735-1137-6C63-72FD-8DBB1AA2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825F2-EF96-872D-CD16-60BD1E524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E4A1530-DA60-9CE3-4E4E-4813A5A95A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E49-0868-659A-B545-53314DF0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840C-2243-D57B-CCF4-70F6614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07BA39-8DA7-C595-45BD-5207D112D1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5BE49-0868-659A-B545-53314DF03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66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840C-2243-D57B-CCF4-70F6614CE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5094"/>
            <a:ext cx="9144000" cy="36512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4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FACC9E-B7E6-B9D0-8E2E-8C9444122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A636029-C918-E953-327A-6D2DE4EF2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66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853229-BB35-4750-97D0-505FA2A4B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5094"/>
            <a:ext cx="9144000" cy="36512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3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0CA94C0-4C27-4A78-06CD-7141055A6C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07BA39-8DA7-C595-45BD-5207D112D1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E65D04-2B06-2822-34E1-5CAF5C5F8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66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E125689-10CC-4C5B-7F82-9254E3EAE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85094"/>
            <a:ext cx="9144000" cy="36512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F9DB3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37AF66-592D-9E0C-6610-40299717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28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7799711-7570-95F8-0447-9C44FC0C7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3887"/>
            <a:ext cx="1581504" cy="59459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01C04C-29F6-FA3F-FEFE-E276B0A1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81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F0F6-7365-2B7C-6C41-1781EB9A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102"/>
            <a:ext cx="10515600" cy="8375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F05C-BC6F-1FFC-B1C9-9B005CEF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82A1CD-44D2-9095-86E6-9448BB90A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51" y="-470492"/>
            <a:ext cx="2103416" cy="210341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7FAEFF3-7304-560B-374C-6BFC9F6916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0" y="261362"/>
            <a:ext cx="1969576" cy="5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39384-025C-F276-A0DD-573EC441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1B0B-DF7C-7954-DB71-1D7F546B6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96A2-8864-D1C0-9ED9-8441B2DF4C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C7A9-9E9C-476A-A3FE-1A480A3FA9A2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648D1-97B0-4751-9CDF-B7A5FDD3F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BC472-33B4-4323-2327-0ABF83246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61F64-746F-422D-9DD8-4BBD6FD4B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1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6" r:id="rId9"/>
    <p:sldLayoutId id="2147483672" r:id="rId10"/>
    <p:sldLayoutId id="2147483671" r:id="rId11"/>
    <p:sldLayoutId id="2147483673" r:id="rId12"/>
    <p:sldLayoutId id="2147483652" r:id="rId13"/>
    <p:sldLayoutId id="2147483667" r:id="rId14"/>
    <p:sldLayoutId id="2147483668" r:id="rId15"/>
    <p:sldLayoutId id="2147483653" r:id="rId16"/>
    <p:sldLayoutId id="2147483669" r:id="rId17"/>
    <p:sldLayoutId id="2147483670" r:id="rId18"/>
    <p:sldLayoutId id="2147483654" r:id="rId19"/>
    <p:sldLayoutId id="2147483655" r:id="rId20"/>
    <p:sldLayoutId id="2147483657" r:id="rId21"/>
    <p:sldLayoutId id="214748365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0CC3-891A-BF91-D1C4-EC9DE645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163" y="1417832"/>
            <a:ext cx="7977673" cy="2387600"/>
          </a:xfrm>
        </p:spPr>
        <p:txBody>
          <a:bodyPr>
            <a:normAutofit/>
          </a:bodyPr>
          <a:lstStyle/>
          <a:p>
            <a:r>
              <a:rPr lang="en-GB" dirty="0"/>
              <a:t>Lexia PowerUp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E0ACC1-9B34-696B-1B66-17E127E50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6838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7AC27"/>
                </a:solidFill>
              </a:rPr>
              <a:t>Information for Parents</a:t>
            </a:r>
          </a:p>
        </p:txBody>
      </p:sp>
    </p:spTree>
    <p:extLst>
      <p:ext uri="{BB962C8B-B14F-4D97-AF65-F5344CB8AC3E}">
        <p14:creationId xmlns:p14="http://schemas.microsoft.com/office/powerpoint/2010/main" val="394069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5E63-0AA3-25DC-4518-F94F855F3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703263"/>
            <a:ext cx="9144000" cy="2725737"/>
          </a:xfrm>
        </p:spPr>
        <p:txBody>
          <a:bodyPr>
            <a:normAutofit/>
          </a:bodyPr>
          <a:lstStyle/>
          <a:p>
            <a:pPr algn="ctr"/>
            <a:r>
              <a:rPr lang="en-GB" sz="8000" dirty="0"/>
              <a:t>Thank you!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A18A4FE-242D-2AE3-04D2-F3642DB6A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1" y="2894646"/>
            <a:ext cx="2960688" cy="29606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8DB276-30FB-46AC-2E61-A50AECA46EA5}"/>
              </a:ext>
            </a:extLst>
          </p:cNvPr>
          <p:cNvSpPr/>
          <p:nvPr/>
        </p:nvSpPr>
        <p:spPr>
          <a:xfrm>
            <a:off x="9705975" y="152400"/>
            <a:ext cx="2266950" cy="790575"/>
          </a:xfrm>
          <a:prstGeom prst="rect">
            <a:avLst/>
          </a:prstGeom>
          <a:solidFill>
            <a:srgbClr val="0D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D08E18-94F4-9E46-AF40-86AAD1CA490C}"/>
              </a:ext>
            </a:extLst>
          </p:cNvPr>
          <p:cNvCxnSpPr/>
          <p:nvPr/>
        </p:nvCxnSpPr>
        <p:spPr>
          <a:xfrm>
            <a:off x="6248400" y="4057650"/>
            <a:ext cx="0" cy="6572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1E25627C-2D08-D78B-2A39-58EEAD03C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39" y="3873966"/>
            <a:ext cx="3297236" cy="9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rgbClr val="F38800"/>
                </a:solidFill>
              </a:rPr>
              <a:t>Presentation Aim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1E75337-A82D-FCB7-5E44-87E4624D3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4" y="1825625"/>
            <a:ext cx="40262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E20CE20-2907-1E65-0831-11EE1D54BD79}"/>
              </a:ext>
            </a:extLst>
          </p:cNvPr>
          <p:cNvSpPr txBox="1">
            <a:spLocks/>
          </p:cNvSpPr>
          <p:nvPr/>
        </p:nvSpPr>
        <p:spPr>
          <a:xfrm>
            <a:off x="838200" y="2136710"/>
            <a:ext cx="5110849" cy="46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00ABE0"/>
                </a:solidFill>
              </a:rPr>
              <a:t>Software Overview</a:t>
            </a:r>
          </a:p>
          <a:p>
            <a:r>
              <a:rPr lang="en-GB" sz="1600" dirty="0"/>
              <a:t>Integrated system</a:t>
            </a:r>
          </a:p>
          <a:p>
            <a:r>
              <a:rPr lang="en-GB" sz="1600" dirty="0"/>
              <a:t>Benefits for learners</a:t>
            </a:r>
          </a:p>
          <a:p>
            <a:r>
              <a:rPr lang="en-GB" sz="1600" dirty="0"/>
              <a:t>Learner experience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00ABE0"/>
                </a:solidFill>
              </a:rPr>
              <a:t>Home Use Best Practice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rgbClr val="00ABE0"/>
                </a:solidFill>
              </a:rPr>
              <a:t>Questions and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23233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A2BA5-6CE9-1B9A-A622-1F961BD49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875"/>
            <a:ext cx="5181600" cy="41290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>
                <a:solidFill>
                  <a:srgbClr val="00ABE0"/>
                </a:solidFill>
              </a:rPr>
              <a:t>Integrated System</a:t>
            </a:r>
          </a:p>
          <a:p>
            <a:pPr>
              <a:lnSpc>
                <a:spcPct val="150000"/>
              </a:lnSpc>
            </a:pPr>
            <a:r>
              <a:rPr lang="en-GB" sz="1800"/>
              <a:t>Personalised, independent practise and instruction</a:t>
            </a:r>
          </a:p>
          <a:p>
            <a:pPr>
              <a:lnSpc>
                <a:spcPct val="150000"/>
              </a:lnSpc>
            </a:pPr>
            <a:r>
              <a:rPr lang="en-GB" sz="1800"/>
              <a:t>Accurately monitors progress</a:t>
            </a:r>
          </a:p>
          <a:p>
            <a:pPr>
              <a:lnSpc>
                <a:spcPct val="150000"/>
              </a:lnSpc>
            </a:pPr>
            <a:r>
              <a:rPr lang="en-GB" sz="1800"/>
              <a:t>Drives instructional decisions</a:t>
            </a:r>
          </a:p>
          <a:p>
            <a:pPr>
              <a:lnSpc>
                <a:spcPct val="150000"/>
              </a:lnSpc>
            </a:pPr>
            <a:endParaRPr lang="en-GB" sz="2000"/>
          </a:p>
          <a:p>
            <a:pPr marL="0" indent="0">
              <a:lnSpc>
                <a:spcPct val="150000"/>
              </a:lnSpc>
              <a:buNone/>
            </a:pPr>
            <a:r>
              <a:rPr lang="en-GB" sz="1800" b="1">
                <a:solidFill>
                  <a:srgbClr val="00ABE0"/>
                </a:solidFill>
              </a:rPr>
              <a:t>Uses: </a:t>
            </a:r>
            <a:r>
              <a:rPr lang="en-GB" sz="1800"/>
              <a:t>All abilities at KS3 &amp; catch-up KS4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38800"/>
                </a:solidFill>
              </a:rPr>
              <a:t>What is			 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0C166BC-0366-5B82-073A-2E19B96F0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27" y="876446"/>
            <a:ext cx="2325702" cy="69873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F4D10F1-7AB4-5718-8E5C-2CE7FB19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1648514"/>
            <a:ext cx="4111451" cy="435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4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38800"/>
                </a:solidFill>
              </a:rPr>
              <a:t>The Simple View of Reading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F65687B-7E3E-FBD2-C03A-C40B0EC73548}"/>
              </a:ext>
            </a:extLst>
          </p:cNvPr>
          <p:cNvSpPr/>
          <p:nvPr/>
        </p:nvSpPr>
        <p:spPr>
          <a:xfrm>
            <a:off x="513170" y="2150751"/>
            <a:ext cx="3059938" cy="1046649"/>
          </a:xfrm>
          <a:custGeom>
            <a:avLst/>
            <a:gdLst>
              <a:gd name="connsiteX0" fmla="*/ 0 w 3059938"/>
              <a:gd name="connsiteY0" fmla="*/ 174445 h 1046649"/>
              <a:gd name="connsiteX1" fmla="*/ 174445 w 3059938"/>
              <a:gd name="connsiteY1" fmla="*/ 0 h 1046649"/>
              <a:gd name="connsiteX2" fmla="*/ 2885493 w 3059938"/>
              <a:gd name="connsiteY2" fmla="*/ 0 h 1046649"/>
              <a:gd name="connsiteX3" fmla="*/ 3059938 w 3059938"/>
              <a:gd name="connsiteY3" fmla="*/ 174445 h 1046649"/>
              <a:gd name="connsiteX4" fmla="*/ 3059938 w 3059938"/>
              <a:gd name="connsiteY4" fmla="*/ 872204 h 1046649"/>
              <a:gd name="connsiteX5" fmla="*/ 2885493 w 3059938"/>
              <a:gd name="connsiteY5" fmla="*/ 1046649 h 1046649"/>
              <a:gd name="connsiteX6" fmla="*/ 174445 w 3059938"/>
              <a:gd name="connsiteY6" fmla="*/ 1046649 h 1046649"/>
              <a:gd name="connsiteX7" fmla="*/ 0 w 3059938"/>
              <a:gd name="connsiteY7" fmla="*/ 872204 h 1046649"/>
              <a:gd name="connsiteX8" fmla="*/ 0 w 3059938"/>
              <a:gd name="connsiteY8" fmla="*/ 174445 h 10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38" h="1046649" fill="none" extrusionOk="0">
                <a:moveTo>
                  <a:pt x="0" y="174445"/>
                </a:moveTo>
                <a:cubicBezTo>
                  <a:pt x="6188" y="75722"/>
                  <a:pt x="71751" y="3219"/>
                  <a:pt x="174445" y="0"/>
                </a:cubicBezTo>
                <a:cubicBezTo>
                  <a:pt x="620690" y="-48825"/>
                  <a:pt x="1995701" y="105641"/>
                  <a:pt x="2885493" y="0"/>
                </a:cubicBezTo>
                <a:cubicBezTo>
                  <a:pt x="2984243" y="12833"/>
                  <a:pt x="3062435" y="62451"/>
                  <a:pt x="3059938" y="174445"/>
                </a:cubicBezTo>
                <a:cubicBezTo>
                  <a:pt x="3073136" y="447765"/>
                  <a:pt x="3045333" y="596032"/>
                  <a:pt x="3059938" y="872204"/>
                </a:cubicBezTo>
                <a:cubicBezTo>
                  <a:pt x="3056282" y="961423"/>
                  <a:pt x="2981870" y="1033219"/>
                  <a:pt x="2885493" y="1046649"/>
                </a:cubicBezTo>
                <a:cubicBezTo>
                  <a:pt x="2446705" y="882435"/>
                  <a:pt x="1426077" y="1109531"/>
                  <a:pt x="174445" y="1046649"/>
                </a:cubicBezTo>
                <a:cubicBezTo>
                  <a:pt x="84184" y="1064113"/>
                  <a:pt x="1613" y="962067"/>
                  <a:pt x="0" y="872204"/>
                </a:cubicBezTo>
                <a:cubicBezTo>
                  <a:pt x="26000" y="538419"/>
                  <a:pt x="44802" y="436477"/>
                  <a:pt x="0" y="174445"/>
                </a:cubicBezTo>
                <a:close/>
              </a:path>
              <a:path w="3059938" h="1046649" stroke="0" extrusionOk="0">
                <a:moveTo>
                  <a:pt x="0" y="174445"/>
                </a:moveTo>
                <a:cubicBezTo>
                  <a:pt x="-6534" y="71978"/>
                  <a:pt x="73381" y="-109"/>
                  <a:pt x="174445" y="0"/>
                </a:cubicBezTo>
                <a:cubicBezTo>
                  <a:pt x="584336" y="113801"/>
                  <a:pt x="2320884" y="153810"/>
                  <a:pt x="2885493" y="0"/>
                </a:cubicBezTo>
                <a:cubicBezTo>
                  <a:pt x="2981450" y="8628"/>
                  <a:pt x="3056257" y="74244"/>
                  <a:pt x="3059938" y="174445"/>
                </a:cubicBezTo>
                <a:cubicBezTo>
                  <a:pt x="3048750" y="474939"/>
                  <a:pt x="3047112" y="591313"/>
                  <a:pt x="3059938" y="872204"/>
                </a:cubicBezTo>
                <a:cubicBezTo>
                  <a:pt x="3060099" y="976006"/>
                  <a:pt x="2970062" y="1052415"/>
                  <a:pt x="2885493" y="1046649"/>
                </a:cubicBezTo>
                <a:cubicBezTo>
                  <a:pt x="1871146" y="963171"/>
                  <a:pt x="642595" y="1144284"/>
                  <a:pt x="174445" y="1046649"/>
                </a:cubicBezTo>
                <a:cubicBezTo>
                  <a:pt x="90659" y="1060644"/>
                  <a:pt x="-2162" y="964340"/>
                  <a:pt x="0" y="872204"/>
                </a:cubicBezTo>
                <a:cubicBezTo>
                  <a:pt x="-50735" y="787414"/>
                  <a:pt x="-22821" y="322503"/>
                  <a:pt x="0" y="174445"/>
                </a:cubicBezTo>
                <a:close/>
              </a:path>
            </a:pathLst>
          </a:custGeom>
          <a:solidFill>
            <a:srgbClr val="00ABE0"/>
          </a:solidFill>
          <a:ln w="88900">
            <a:solidFill>
              <a:srgbClr val="00ABE0"/>
            </a:solidFill>
            <a:extLst>
              <a:ext uri="{C807C97D-BFC1-408E-A445-0C87EB9F89A2}">
                <ask:lineSketchStyleProps xmlns:ask="http://schemas.microsoft.com/office/drawing/2018/sketchyshapes" sd="1443979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DECODING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F3287F-0D23-B7B5-D14D-AAA7A598A048}"/>
              </a:ext>
            </a:extLst>
          </p:cNvPr>
          <p:cNvSpPr/>
          <p:nvPr/>
        </p:nvSpPr>
        <p:spPr>
          <a:xfrm>
            <a:off x="513170" y="3657462"/>
            <a:ext cx="3059938" cy="2779561"/>
          </a:xfrm>
          <a:custGeom>
            <a:avLst/>
            <a:gdLst>
              <a:gd name="connsiteX0" fmla="*/ 0 w 3059938"/>
              <a:gd name="connsiteY0" fmla="*/ 463269 h 2779561"/>
              <a:gd name="connsiteX1" fmla="*/ 463269 w 3059938"/>
              <a:gd name="connsiteY1" fmla="*/ 0 h 2779561"/>
              <a:gd name="connsiteX2" fmla="*/ 2596669 w 3059938"/>
              <a:gd name="connsiteY2" fmla="*/ 0 h 2779561"/>
              <a:gd name="connsiteX3" fmla="*/ 3059938 w 3059938"/>
              <a:gd name="connsiteY3" fmla="*/ 463269 h 2779561"/>
              <a:gd name="connsiteX4" fmla="*/ 3059938 w 3059938"/>
              <a:gd name="connsiteY4" fmla="*/ 2316292 h 2779561"/>
              <a:gd name="connsiteX5" fmla="*/ 2596669 w 3059938"/>
              <a:gd name="connsiteY5" fmla="*/ 2779561 h 2779561"/>
              <a:gd name="connsiteX6" fmla="*/ 463269 w 3059938"/>
              <a:gd name="connsiteY6" fmla="*/ 2779561 h 2779561"/>
              <a:gd name="connsiteX7" fmla="*/ 0 w 3059938"/>
              <a:gd name="connsiteY7" fmla="*/ 2316292 h 2779561"/>
              <a:gd name="connsiteX8" fmla="*/ 0 w 3059938"/>
              <a:gd name="connsiteY8" fmla="*/ 463269 h 27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38" h="2779561" extrusionOk="0">
                <a:moveTo>
                  <a:pt x="0" y="463269"/>
                </a:moveTo>
                <a:cubicBezTo>
                  <a:pt x="-22038" y="205144"/>
                  <a:pt x="223905" y="-46402"/>
                  <a:pt x="463269" y="0"/>
                </a:cubicBezTo>
                <a:cubicBezTo>
                  <a:pt x="902320" y="112219"/>
                  <a:pt x="1999677" y="-99449"/>
                  <a:pt x="2596669" y="0"/>
                </a:cubicBezTo>
                <a:cubicBezTo>
                  <a:pt x="2846543" y="15220"/>
                  <a:pt x="3062261" y="198479"/>
                  <a:pt x="3059938" y="463269"/>
                </a:cubicBezTo>
                <a:cubicBezTo>
                  <a:pt x="3089466" y="659871"/>
                  <a:pt x="2967048" y="1790970"/>
                  <a:pt x="3059938" y="2316292"/>
                </a:cubicBezTo>
                <a:cubicBezTo>
                  <a:pt x="3039106" y="2540945"/>
                  <a:pt x="2846793" y="2792014"/>
                  <a:pt x="2596669" y="2779561"/>
                </a:cubicBezTo>
                <a:cubicBezTo>
                  <a:pt x="1784188" y="2760144"/>
                  <a:pt x="1492300" y="2916884"/>
                  <a:pt x="463269" y="2779561"/>
                </a:cubicBezTo>
                <a:cubicBezTo>
                  <a:pt x="199260" y="2730156"/>
                  <a:pt x="3289" y="2606670"/>
                  <a:pt x="0" y="2316292"/>
                </a:cubicBezTo>
                <a:cubicBezTo>
                  <a:pt x="-40001" y="1536314"/>
                  <a:pt x="56242" y="1147601"/>
                  <a:pt x="0" y="463269"/>
                </a:cubicBezTo>
                <a:close/>
              </a:path>
            </a:pathLst>
          </a:custGeom>
          <a:noFill/>
          <a:ln w="38100">
            <a:solidFill>
              <a:srgbClr val="00ABE0"/>
            </a:solidFill>
            <a:extLst>
              <a:ext uri="{C807C97D-BFC1-408E-A445-0C87EB9F89A2}">
                <ask:lineSketchStyleProps xmlns:ask="http://schemas.microsoft.com/office/drawing/2018/sketchyshapes" sd="7429080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>
                <a:solidFill>
                  <a:schemeClr val="tx1"/>
                </a:solidFill>
              </a:rPr>
              <a:t>Word Study</a:t>
            </a:r>
          </a:p>
          <a:p>
            <a:endParaRPr lang="en-GB" sz="1600" b="1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Phonemic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Letter-sound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Syllable division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Spelling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Fluency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Morphology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A5F261-9C80-F629-5D6E-182FD8B3EEEC}"/>
              </a:ext>
            </a:extLst>
          </p:cNvPr>
          <p:cNvSpPr/>
          <p:nvPr/>
        </p:nvSpPr>
        <p:spPr>
          <a:xfrm>
            <a:off x="4576789" y="2150751"/>
            <a:ext cx="3059938" cy="1046649"/>
          </a:xfrm>
          <a:custGeom>
            <a:avLst/>
            <a:gdLst>
              <a:gd name="connsiteX0" fmla="*/ 0 w 3059938"/>
              <a:gd name="connsiteY0" fmla="*/ 174445 h 1046649"/>
              <a:gd name="connsiteX1" fmla="*/ 174445 w 3059938"/>
              <a:gd name="connsiteY1" fmla="*/ 0 h 1046649"/>
              <a:gd name="connsiteX2" fmla="*/ 2885493 w 3059938"/>
              <a:gd name="connsiteY2" fmla="*/ 0 h 1046649"/>
              <a:gd name="connsiteX3" fmla="*/ 3059938 w 3059938"/>
              <a:gd name="connsiteY3" fmla="*/ 174445 h 1046649"/>
              <a:gd name="connsiteX4" fmla="*/ 3059938 w 3059938"/>
              <a:gd name="connsiteY4" fmla="*/ 872204 h 1046649"/>
              <a:gd name="connsiteX5" fmla="*/ 2885493 w 3059938"/>
              <a:gd name="connsiteY5" fmla="*/ 1046649 h 1046649"/>
              <a:gd name="connsiteX6" fmla="*/ 174445 w 3059938"/>
              <a:gd name="connsiteY6" fmla="*/ 1046649 h 1046649"/>
              <a:gd name="connsiteX7" fmla="*/ 0 w 3059938"/>
              <a:gd name="connsiteY7" fmla="*/ 872204 h 1046649"/>
              <a:gd name="connsiteX8" fmla="*/ 0 w 3059938"/>
              <a:gd name="connsiteY8" fmla="*/ 174445 h 10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38" h="1046649" fill="none" extrusionOk="0">
                <a:moveTo>
                  <a:pt x="0" y="174445"/>
                </a:moveTo>
                <a:cubicBezTo>
                  <a:pt x="6188" y="75722"/>
                  <a:pt x="71751" y="3219"/>
                  <a:pt x="174445" y="0"/>
                </a:cubicBezTo>
                <a:cubicBezTo>
                  <a:pt x="620690" y="-48825"/>
                  <a:pt x="1995701" y="105641"/>
                  <a:pt x="2885493" y="0"/>
                </a:cubicBezTo>
                <a:cubicBezTo>
                  <a:pt x="2984243" y="12833"/>
                  <a:pt x="3062435" y="62451"/>
                  <a:pt x="3059938" y="174445"/>
                </a:cubicBezTo>
                <a:cubicBezTo>
                  <a:pt x="3073136" y="447765"/>
                  <a:pt x="3045333" y="596032"/>
                  <a:pt x="3059938" y="872204"/>
                </a:cubicBezTo>
                <a:cubicBezTo>
                  <a:pt x="3056282" y="961423"/>
                  <a:pt x="2981870" y="1033219"/>
                  <a:pt x="2885493" y="1046649"/>
                </a:cubicBezTo>
                <a:cubicBezTo>
                  <a:pt x="2446705" y="882435"/>
                  <a:pt x="1426077" y="1109531"/>
                  <a:pt x="174445" y="1046649"/>
                </a:cubicBezTo>
                <a:cubicBezTo>
                  <a:pt x="84184" y="1064113"/>
                  <a:pt x="1613" y="962067"/>
                  <a:pt x="0" y="872204"/>
                </a:cubicBezTo>
                <a:cubicBezTo>
                  <a:pt x="26000" y="538419"/>
                  <a:pt x="44802" y="436477"/>
                  <a:pt x="0" y="174445"/>
                </a:cubicBezTo>
                <a:close/>
              </a:path>
              <a:path w="3059938" h="1046649" stroke="0" extrusionOk="0">
                <a:moveTo>
                  <a:pt x="0" y="174445"/>
                </a:moveTo>
                <a:cubicBezTo>
                  <a:pt x="-6534" y="71978"/>
                  <a:pt x="73381" y="-109"/>
                  <a:pt x="174445" y="0"/>
                </a:cubicBezTo>
                <a:cubicBezTo>
                  <a:pt x="584336" y="113801"/>
                  <a:pt x="2320884" y="153810"/>
                  <a:pt x="2885493" y="0"/>
                </a:cubicBezTo>
                <a:cubicBezTo>
                  <a:pt x="2981450" y="8628"/>
                  <a:pt x="3056257" y="74244"/>
                  <a:pt x="3059938" y="174445"/>
                </a:cubicBezTo>
                <a:cubicBezTo>
                  <a:pt x="3048750" y="474939"/>
                  <a:pt x="3047112" y="591313"/>
                  <a:pt x="3059938" y="872204"/>
                </a:cubicBezTo>
                <a:cubicBezTo>
                  <a:pt x="3060099" y="976006"/>
                  <a:pt x="2970062" y="1052415"/>
                  <a:pt x="2885493" y="1046649"/>
                </a:cubicBezTo>
                <a:cubicBezTo>
                  <a:pt x="1871146" y="963171"/>
                  <a:pt x="642595" y="1144284"/>
                  <a:pt x="174445" y="1046649"/>
                </a:cubicBezTo>
                <a:cubicBezTo>
                  <a:pt x="90659" y="1060644"/>
                  <a:pt x="-2162" y="964340"/>
                  <a:pt x="0" y="872204"/>
                </a:cubicBezTo>
                <a:cubicBezTo>
                  <a:pt x="-50735" y="787414"/>
                  <a:pt x="-22821" y="322503"/>
                  <a:pt x="0" y="174445"/>
                </a:cubicBezTo>
                <a:close/>
              </a:path>
            </a:pathLst>
          </a:custGeom>
          <a:solidFill>
            <a:srgbClr val="9ACA3F"/>
          </a:solidFill>
          <a:ln w="88900">
            <a:solidFill>
              <a:srgbClr val="9ACA3F"/>
            </a:solidFill>
            <a:extLst>
              <a:ext uri="{C807C97D-BFC1-408E-A445-0C87EB9F89A2}">
                <ask:lineSketchStyleProps xmlns:ask="http://schemas.microsoft.com/office/drawing/2018/sketchyshapes" sd="1443979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LANGUAGE COMPREHENSION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A1B16E2-3EC8-2939-9C3E-997E3A693850}"/>
              </a:ext>
            </a:extLst>
          </p:cNvPr>
          <p:cNvSpPr/>
          <p:nvPr/>
        </p:nvSpPr>
        <p:spPr>
          <a:xfrm>
            <a:off x="4576789" y="3657462"/>
            <a:ext cx="3059938" cy="2779561"/>
          </a:xfrm>
          <a:custGeom>
            <a:avLst/>
            <a:gdLst>
              <a:gd name="connsiteX0" fmla="*/ 0 w 3059938"/>
              <a:gd name="connsiteY0" fmla="*/ 463269 h 2779561"/>
              <a:gd name="connsiteX1" fmla="*/ 463269 w 3059938"/>
              <a:gd name="connsiteY1" fmla="*/ 0 h 2779561"/>
              <a:gd name="connsiteX2" fmla="*/ 2596669 w 3059938"/>
              <a:gd name="connsiteY2" fmla="*/ 0 h 2779561"/>
              <a:gd name="connsiteX3" fmla="*/ 3059938 w 3059938"/>
              <a:gd name="connsiteY3" fmla="*/ 463269 h 2779561"/>
              <a:gd name="connsiteX4" fmla="*/ 3059938 w 3059938"/>
              <a:gd name="connsiteY4" fmla="*/ 2316292 h 2779561"/>
              <a:gd name="connsiteX5" fmla="*/ 2596669 w 3059938"/>
              <a:gd name="connsiteY5" fmla="*/ 2779561 h 2779561"/>
              <a:gd name="connsiteX6" fmla="*/ 463269 w 3059938"/>
              <a:gd name="connsiteY6" fmla="*/ 2779561 h 2779561"/>
              <a:gd name="connsiteX7" fmla="*/ 0 w 3059938"/>
              <a:gd name="connsiteY7" fmla="*/ 2316292 h 2779561"/>
              <a:gd name="connsiteX8" fmla="*/ 0 w 3059938"/>
              <a:gd name="connsiteY8" fmla="*/ 463269 h 27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38" h="2779561" extrusionOk="0">
                <a:moveTo>
                  <a:pt x="0" y="463269"/>
                </a:moveTo>
                <a:cubicBezTo>
                  <a:pt x="-22038" y="205144"/>
                  <a:pt x="223905" y="-46402"/>
                  <a:pt x="463269" y="0"/>
                </a:cubicBezTo>
                <a:cubicBezTo>
                  <a:pt x="902320" y="112219"/>
                  <a:pt x="1999677" y="-99449"/>
                  <a:pt x="2596669" y="0"/>
                </a:cubicBezTo>
                <a:cubicBezTo>
                  <a:pt x="2846543" y="15220"/>
                  <a:pt x="3062261" y="198479"/>
                  <a:pt x="3059938" y="463269"/>
                </a:cubicBezTo>
                <a:cubicBezTo>
                  <a:pt x="3089466" y="659871"/>
                  <a:pt x="2967048" y="1790970"/>
                  <a:pt x="3059938" y="2316292"/>
                </a:cubicBezTo>
                <a:cubicBezTo>
                  <a:pt x="3039106" y="2540945"/>
                  <a:pt x="2846793" y="2792014"/>
                  <a:pt x="2596669" y="2779561"/>
                </a:cubicBezTo>
                <a:cubicBezTo>
                  <a:pt x="1784188" y="2760144"/>
                  <a:pt x="1492300" y="2916884"/>
                  <a:pt x="463269" y="2779561"/>
                </a:cubicBezTo>
                <a:cubicBezTo>
                  <a:pt x="199260" y="2730156"/>
                  <a:pt x="3289" y="2606670"/>
                  <a:pt x="0" y="2316292"/>
                </a:cubicBezTo>
                <a:cubicBezTo>
                  <a:pt x="-40001" y="1536314"/>
                  <a:pt x="56242" y="1147601"/>
                  <a:pt x="0" y="463269"/>
                </a:cubicBezTo>
                <a:close/>
              </a:path>
            </a:pathLst>
          </a:custGeom>
          <a:noFill/>
          <a:ln w="38100">
            <a:solidFill>
              <a:srgbClr val="9ACA3F"/>
            </a:solidFill>
            <a:extLst>
              <a:ext uri="{C807C97D-BFC1-408E-A445-0C87EB9F89A2}">
                <ask:lineSketchStyleProps xmlns:ask="http://schemas.microsoft.com/office/drawing/2018/sketchyshapes" sd="7429080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>
                <a:solidFill>
                  <a:schemeClr val="tx1"/>
                </a:solidFill>
              </a:rPr>
              <a:t>Grammar </a:t>
            </a:r>
          </a:p>
          <a:p>
            <a:endParaRPr lang="en-GB" sz="1600" b="1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Parts of speech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Parts of sentences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Capitalisation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Punctuation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Text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DBC07FC-B99A-BB7B-55FC-5E7CFFEE1EE0}"/>
              </a:ext>
            </a:extLst>
          </p:cNvPr>
          <p:cNvSpPr/>
          <p:nvPr/>
        </p:nvSpPr>
        <p:spPr>
          <a:xfrm>
            <a:off x="8640408" y="2150751"/>
            <a:ext cx="3059938" cy="1046649"/>
          </a:xfrm>
          <a:custGeom>
            <a:avLst/>
            <a:gdLst>
              <a:gd name="connsiteX0" fmla="*/ 0 w 3059938"/>
              <a:gd name="connsiteY0" fmla="*/ 174445 h 1046649"/>
              <a:gd name="connsiteX1" fmla="*/ 174445 w 3059938"/>
              <a:gd name="connsiteY1" fmla="*/ 0 h 1046649"/>
              <a:gd name="connsiteX2" fmla="*/ 2885493 w 3059938"/>
              <a:gd name="connsiteY2" fmla="*/ 0 h 1046649"/>
              <a:gd name="connsiteX3" fmla="*/ 3059938 w 3059938"/>
              <a:gd name="connsiteY3" fmla="*/ 174445 h 1046649"/>
              <a:gd name="connsiteX4" fmla="*/ 3059938 w 3059938"/>
              <a:gd name="connsiteY4" fmla="*/ 872204 h 1046649"/>
              <a:gd name="connsiteX5" fmla="*/ 2885493 w 3059938"/>
              <a:gd name="connsiteY5" fmla="*/ 1046649 h 1046649"/>
              <a:gd name="connsiteX6" fmla="*/ 174445 w 3059938"/>
              <a:gd name="connsiteY6" fmla="*/ 1046649 h 1046649"/>
              <a:gd name="connsiteX7" fmla="*/ 0 w 3059938"/>
              <a:gd name="connsiteY7" fmla="*/ 872204 h 1046649"/>
              <a:gd name="connsiteX8" fmla="*/ 0 w 3059938"/>
              <a:gd name="connsiteY8" fmla="*/ 174445 h 10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38" h="1046649" fill="none" extrusionOk="0">
                <a:moveTo>
                  <a:pt x="0" y="174445"/>
                </a:moveTo>
                <a:cubicBezTo>
                  <a:pt x="6188" y="75722"/>
                  <a:pt x="71751" y="3219"/>
                  <a:pt x="174445" y="0"/>
                </a:cubicBezTo>
                <a:cubicBezTo>
                  <a:pt x="620690" y="-48825"/>
                  <a:pt x="1995701" y="105641"/>
                  <a:pt x="2885493" y="0"/>
                </a:cubicBezTo>
                <a:cubicBezTo>
                  <a:pt x="2984243" y="12833"/>
                  <a:pt x="3062435" y="62451"/>
                  <a:pt x="3059938" y="174445"/>
                </a:cubicBezTo>
                <a:cubicBezTo>
                  <a:pt x="3073136" y="447765"/>
                  <a:pt x="3045333" y="596032"/>
                  <a:pt x="3059938" y="872204"/>
                </a:cubicBezTo>
                <a:cubicBezTo>
                  <a:pt x="3056282" y="961423"/>
                  <a:pt x="2981870" y="1033219"/>
                  <a:pt x="2885493" y="1046649"/>
                </a:cubicBezTo>
                <a:cubicBezTo>
                  <a:pt x="2446705" y="882435"/>
                  <a:pt x="1426077" y="1109531"/>
                  <a:pt x="174445" y="1046649"/>
                </a:cubicBezTo>
                <a:cubicBezTo>
                  <a:pt x="84184" y="1064113"/>
                  <a:pt x="1613" y="962067"/>
                  <a:pt x="0" y="872204"/>
                </a:cubicBezTo>
                <a:cubicBezTo>
                  <a:pt x="26000" y="538419"/>
                  <a:pt x="44802" y="436477"/>
                  <a:pt x="0" y="174445"/>
                </a:cubicBezTo>
                <a:close/>
              </a:path>
              <a:path w="3059938" h="1046649" stroke="0" extrusionOk="0">
                <a:moveTo>
                  <a:pt x="0" y="174445"/>
                </a:moveTo>
                <a:cubicBezTo>
                  <a:pt x="-6534" y="71978"/>
                  <a:pt x="73381" y="-109"/>
                  <a:pt x="174445" y="0"/>
                </a:cubicBezTo>
                <a:cubicBezTo>
                  <a:pt x="584336" y="113801"/>
                  <a:pt x="2320884" y="153810"/>
                  <a:pt x="2885493" y="0"/>
                </a:cubicBezTo>
                <a:cubicBezTo>
                  <a:pt x="2981450" y="8628"/>
                  <a:pt x="3056257" y="74244"/>
                  <a:pt x="3059938" y="174445"/>
                </a:cubicBezTo>
                <a:cubicBezTo>
                  <a:pt x="3048750" y="474939"/>
                  <a:pt x="3047112" y="591313"/>
                  <a:pt x="3059938" y="872204"/>
                </a:cubicBezTo>
                <a:cubicBezTo>
                  <a:pt x="3060099" y="976006"/>
                  <a:pt x="2970062" y="1052415"/>
                  <a:pt x="2885493" y="1046649"/>
                </a:cubicBezTo>
                <a:cubicBezTo>
                  <a:pt x="1871146" y="963171"/>
                  <a:pt x="642595" y="1144284"/>
                  <a:pt x="174445" y="1046649"/>
                </a:cubicBezTo>
                <a:cubicBezTo>
                  <a:pt x="90659" y="1060644"/>
                  <a:pt x="-2162" y="964340"/>
                  <a:pt x="0" y="872204"/>
                </a:cubicBezTo>
                <a:cubicBezTo>
                  <a:pt x="-50735" y="787414"/>
                  <a:pt x="-22821" y="322503"/>
                  <a:pt x="0" y="174445"/>
                </a:cubicBezTo>
                <a:close/>
              </a:path>
            </a:pathLst>
          </a:custGeom>
          <a:solidFill>
            <a:srgbClr val="FCB814"/>
          </a:solidFill>
          <a:ln w="88900">
            <a:solidFill>
              <a:srgbClr val="FCB814"/>
            </a:solidFill>
            <a:extLst>
              <a:ext uri="{C807C97D-BFC1-408E-A445-0C87EB9F89A2}">
                <ask:lineSketchStyleProps xmlns:ask="http://schemas.microsoft.com/office/drawing/2018/sketchyshapes" sd="14439791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/>
              <a:t>READING</a:t>
            </a:r>
          </a:p>
          <a:p>
            <a:pPr algn="ctr"/>
            <a:r>
              <a:rPr lang="en-GB" sz="2000" b="1"/>
              <a:t>COMPREHENSION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CA9533D-EFD3-4B09-5545-90E89E011C6D}"/>
              </a:ext>
            </a:extLst>
          </p:cNvPr>
          <p:cNvSpPr/>
          <p:nvPr/>
        </p:nvSpPr>
        <p:spPr>
          <a:xfrm>
            <a:off x="8640408" y="3657462"/>
            <a:ext cx="3059938" cy="2779561"/>
          </a:xfrm>
          <a:custGeom>
            <a:avLst/>
            <a:gdLst>
              <a:gd name="connsiteX0" fmla="*/ 0 w 3059938"/>
              <a:gd name="connsiteY0" fmla="*/ 463269 h 2779561"/>
              <a:gd name="connsiteX1" fmla="*/ 463269 w 3059938"/>
              <a:gd name="connsiteY1" fmla="*/ 0 h 2779561"/>
              <a:gd name="connsiteX2" fmla="*/ 2596669 w 3059938"/>
              <a:gd name="connsiteY2" fmla="*/ 0 h 2779561"/>
              <a:gd name="connsiteX3" fmla="*/ 3059938 w 3059938"/>
              <a:gd name="connsiteY3" fmla="*/ 463269 h 2779561"/>
              <a:gd name="connsiteX4" fmla="*/ 3059938 w 3059938"/>
              <a:gd name="connsiteY4" fmla="*/ 2316292 h 2779561"/>
              <a:gd name="connsiteX5" fmla="*/ 2596669 w 3059938"/>
              <a:gd name="connsiteY5" fmla="*/ 2779561 h 2779561"/>
              <a:gd name="connsiteX6" fmla="*/ 463269 w 3059938"/>
              <a:gd name="connsiteY6" fmla="*/ 2779561 h 2779561"/>
              <a:gd name="connsiteX7" fmla="*/ 0 w 3059938"/>
              <a:gd name="connsiteY7" fmla="*/ 2316292 h 2779561"/>
              <a:gd name="connsiteX8" fmla="*/ 0 w 3059938"/>
              <a:gd name="connsiteY8" fmla="*/ 463269 h 27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9938" h="2779561" extrusionOk="0">
                <a:moveTo>
                  <a:pt x="0" y="463269"/>
                </a:moveTo>
                <a:cubicBezTo>
                  <a:pt x="-22038" y="205144"/>
                  <a:pt x="223905" y="-46402"/>
                  <a:pt x="463269" y="0"/>
                </a:cubicBezTo>
                <a:cubicBezTo>
                  <a:pt x="902320" y="112219"/>
                  <a:pt x="1999677" y="-99449"/>
                  <a:pt x="2596669" y="0"/>
                </a:cubicBezTo>
                <a:cubicBezTo>
                  <a:pt x="2846543" y="15220"/>
                  <a:pt x="3062261" y="198479"/>
                  <a:pt x="3059938" y="463269"/>
                </a:cubicBezTo>
                <a:cubicBezTo>
                  <a:pt x="3089466" y="659871"/>
                  <a:pt x="2967048" y="1790970"/>
                  <a:pt x="3059938" y="2316292"/>
                </a:cubicBezTo>
                <a:cubicBezTo>
                  <a:pt x="3039106" y="2540945"/>
                  <a:pt x="2846793" y="2792014"/>
                  <a:pt x="2596669" y="2779561"/>
                </a:cubicBezTo>
                <a:cubicBezTo>
                  <a:pt x="1784188" y="2760144"/>
                  <a:pt x="1492300" y="2916884"/>
                  <a:pt x="463269" y="2779561"/>
                </a:cubicBezTo>
                <a:cubicBezTo>
                  <a:pt x="199260" y="2730156"/>
                  <a:pt x="3289" y="2606670"/>
                  <a:pt x="0" y="2316292"/>
                </a:cubicBezTo>
                <a:cubicBezTo>
                  <a:pt x="-40001" y="1536314"/>
                  <a:pt x="56242" y="1147601"/>
                  <a:pt x="0" y="463269"/>
                </a:cubicBezTo>
                <a:close/>
              </a:path>
            </a:pathLst>
          </a:custGeom>
          <a:noFill/>
          <a:ln w="38100">
            <a:solidFill>
              <a:srgbClr val="FCB814"/>
            </a:solidFill>
            <a:extLst>
              <a:ext uri="{C807C97D-BFC1-408E-A445-0C87EB9F89A2}">
                <ask:lineSketchStyleProps xmlns:ask="http://schemas.microsoft.com/office/drawing/2018/sketchyshapes" sd="7429080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>
                <a:solidFill>
                  <a:schemeClr val="tx1"/>
                </a:solidFill>
              </a:rPr>
              <a:t>Comprehension </a:t>
            </a:r>
          </a:p>
          <a:p>
            <a:endParaRPr lang="en-GB" sz="1600" b="1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Text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Text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Author’s craft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Knowledge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Higher-order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</a:rPr>
              <a:t>Analysis &amp;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4B0B8E-E2D0-67B5-354A-6AF0B691DA77}"/>
              </a:ext>
            </a:extLst>
          </p:cNvPr>
          <p:cNvSpPr txBox="1"/>
          <p:nvPr/>
        </p:nvSpPr>
        <p:spPr>
          <a:xfrm>
            <a:off x="3763608" y="2320132"/>
            <a:ext cx="59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0D62AE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1479DA-7EAD-371C-7C47-2EC3313E7BC8}"/>
              </a:ext>
            </a:extLst>
          </p:cNvPr>
          <p:cNvSpPr txBox="1"/>
          <p:nvPr/>
        </p:nvSpPr>
        <p:spPr>
          <a:xfrm>
            <a:off x="7830592" y="2320132"/>
            <a:ext cx="59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solidFill>
                  <a:srgbClr val="0D62AE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651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2">
            <a:extLst>
              <a:ext uri="{FF2B5EF4-FFF2-40B4-BE49-F238E27FC236}">
                <a16:creationId xmlns:a16="http://schemas.microsoft.com/office/drawing/2014/main" id="{C2C52C92-6D63-9E23-F182-112E934D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304" y="5102462"/>
            <a:ext cx="492125" cy="11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2">
            <a:extLst>
              <a:ext uri="{FF2B5EF4-FFF2-40B4-BE49-F238E27FC236}">
                <a16:creationId xmlns:a16="http://schemas.microsoft.com/office/drawing/2014/main" id="{306F1FF7-5078-0EC6-B9FF-6BF886FC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304" y="3936415"/>
            <a:ext cx="492125" cy="11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2">
            <a:extLst>
              <a:ext uri="{FF2B5EF4-FFF2-40B4-BE49-F238E27FC236}">
                <a16:creationId xmlns:a16="http://schemas.microsoft.com/office/drawing/2014/main" id="{1CC6AF1D-77D3-A605-AE78-0BABF599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773" y="2769517"/>
            <a:ext cx="492125" cy="118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38800"/>
                </a:solidFill>
              </a:rPr>
              <a:t>Diversity of Need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0666ED9-88BD-9FE3-C4CB-DFF1BB0B7E99}"/>
              </a:ext>
            </a:extLst>
          </p:cNvPr>
          <p:cNvSpPr/>
          <p:nvPr/>
        </p:nvSpPr>
        <p:spPr>
          <a:xfrm rot="10800000">
            <a:off x="8822258" y="2035926"/>
            <a:ext cx="1350339" cy="4251960"/>
          </a:xfrm>
          <a:custGeom>
            <a:avLst/>
            <a:gdLst>
              <a:gd name="connsiteX0" fmla="*/ 0 w 1350339"/>
              <a:gd name="connsiteY0" fmla="*/ 3576791 h 4251960"/>
              <a:gd name="connsiteX1" fmla="*/ 337585 w 1350339"/>
              <a:gd name="connsiteY1" fmla="*/ 3576791 h 4251960"/>
              <a:gd name="connsiteX2" fmla="*/ 337585 w 1350339"/>
              <a:gd name="connsiteY2" fmla="*/ 2944891 h 4251960"/>
              <a:gd name="connsiteX3" fmla="*/ 337585 w 1350339"/>
              <a:gd name="connsiteY3" fmla="*/ 2348759 h 4251960"/>
              <a:gd name="connsiteX4" fmla="*/ 337585 w 1350339"/>
              <a:gd name="connsiteY4" fmla="*/ 1681092 h 4251960"/>
              <a:gd name="connsiteX5" fmla="*/ 337585 w 1350339"/>
              <a:gd name="connsiteY5" fmla="*/ 1084960 h 4251960"/>
              <a:gd name="connsiteX6" fmla="*/ 337585 w 1350339"/>
              <a:gd name="connsiteY6" fmla="*/ 560364 h 4251960"/>
              <a:gd name="connsiteX7" fmla="*/ 337585 w 1350339"/>
              <a:gd name="connsiteY7" fmla="*/ 0 h 4251960"/>
              <a:gd name="connsiteX8" fmla="*/ 1012754 w 1350339"/>
              <a:gd name="connsiteY8" fmla="*/ 0 h 4251960"/>
              <a:gd name="connsiteX9" fmla="*/ 1012754 w 1350339"/>
              <a:gd name="connsiteY9" fmla="*/ 596132 h 4251960"/>
              <a:gd name="connsiteX10" fmla="*/ 1012754 w 1350339"/>
              <a:gd name="connsiteY10" fmla="*/ 1120728 h 4251960"/>
              <a:gd name="connsiteX11" fmla="*/ 1012754 w 1350339"/>
              <a:gd name="connsiteY11" fmla="*/ 1681092 h 4251960"/>
              <a:gd name="connsiteX12" fmla="*/ 1012754 w 1350339"/>
              <a:gd name="connsiteY12" fmla="*/ 2205688 h 4251960"/>
              <a:gd name="connsiteX13" fmla="*/ 1012754 w 1350339"/>
              <a:gd name="connsiteY13" fmla="*/ 2873355 h 4251960"/>
              <a:gd name="connsiteX14" fmla="*/ 1012754 w 1350339"/>
              <a:gd name="connsiteY14" fmla="*/ 3576791 h 4251960"/>
              <a:gd name="connsiteX15" fmla="*/ 1350339 w 1350339"/>
              <a:gd name="connsiteY15" fmla="*/ 3576791 h 4251960"/>
              <a:gd name="connsiteX16" fmla="*/ 1012755 w 1350339"/>
              <a:gd name="connsiteY16" fmla="*/ 3914376 h 4251960"/>
              <a:gd name="connsiteX17" fmla="*/ 675170 w 1350339"/>
              <a:gd name="connsiteY17" fmla="*/ 4251960 h 4251960"/>
              <a:gd name="connsiteX18" fmla="*/ 330833 w 1350339"/>
              <a:gd name="connsiteY18" fmla="*/ 3907624 h 4251960"/>
              <a:gd name="connsiteX19" fmla="*/ 0 w 1350339"/>
              <a:gd name="connsiteY19" fmla="*/ 3576791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0339" h="4251960" fill="none" extrusionOk="0">
                <a:moveTo>
                  <a:pt x="0" y="3576791"/>
                </a:moveTo>
                <a:cubicBezTo>
                  <a:pt x="166152" y="3566106"/>
                  <a:pt x="233452" y="3577681"/>
                  <a:pt x="337585" y="3576791"/>
                </a:cubicBezTo>
                <a:cubicBezTo>
                  <a:pt x="351857" y="3445998"/>
                  <a:pt x="332539" y="3202554"/>
                  <a:pt x="337585" y="2944891"/>
                </a:cubicBezTo>
                <a:cubicBezTo>
                  <a:pt x="342631" y="2687228"/>
                  <a:pt x="342109" y="2580206"/>
                  <a:pt x="337585" y="2348759"/>
                </a:cubicBezTo>
                <a:cubicBezTo>
                  <a:pt x="333061" y="2117312"/>
                  <a:pt x="347824" y="2013669"/>
                  <a:pt x="337585" y="1681092"/>
                </a:cubicBezTo>
                <a:cubicBezTo>
                  <a:pt x="327346" y="1348515"/>
                  <a:pt x="355350" y="1214941"/>
                  <a:pt x="337585" y="1084960"/>
                </a:cubicBezTo>
                <a:cubicBezTo>
                  <a:pt x="319820" y="954979"/>
                  <a:pt x="337316" y="702735"/>
                  <a:pt x="337585" y="560364"/>
                </a:cubicBezTo>
                <a:cubicBezTo>
                  <a:pt x="337854" y="417993"/>
                  <a:pt x="332498" y="136535"/>
                  <a:pt x="337585" y="0"/>
                </a:cubicBezTo>
                <a:cubicBezTo>
                  <a:pt x="590860" y="-22213"/>
                  <a:pt x="796561" y="-12107"/>
                  <a:pt x="1012754" y="0"/>
                </a:cubicBezTo>
                <a:cubicBezTo>
                  <a:pt x="1028958" y="125830"/>
                  <a:pt x="1018938" y="427210"/>
                  <a:pt x="1012754" y="596132"/>
                </a:cubicBezTo>
                <a:cubicBezTo>
                  <a:pt x="1006570" y="765054"/>
                  <a:pt x="1036114" y="974521"/>
                  <a:pt x="1012754" y="1120728"/>
                </a:cubicBezTo>
                <a:cubicBezTo>
                  <a:pt x="989394" y="1266935"/>
                  <a:pt x="993667" y="1423747"/>
                  <a:pt x="1012754" y="1681092"/>
                </a:cubicBezTo>
                <a:cubicBezTo>
                  <a:pt x="1031841" y="1938437"/>
                  <a:pt x="1033938" y="2078695"/>
                  <a:pt x="1012754" y="2205688"/>
                </a:cubicBezTo>
                <a:cubicBezTo>
                  <a:pt x="991570" y="2332681"/>
                  <a:pt x="991374" y="2711485"/>
                  <a:pt x="1012754" y="2873355"/>
                </a:cubicBezTo>
                <a:cubicBezTo>
                  <a:pt x="1034134" y="3035225"/>
                  <a:pt x="989824" y="3232582"/>
                  <a:pt x="1012754" y="3576791"/>
                </a:cubicBezTo>
                <a:cubicBezTo>
                  <a:pt x="1126667" y="3593354"/>
                  <a:pt x="1278521" y="3577508"/>
                  <a:pt x="1350339" y="3576791"/>
                </a:cubicBezTo>
                <a:cubicBezTo>
                  <a:pt x="1190496" y="3753394"/>
                  <a:pt x="1126665" y="3799104"/>
                  <a:pt x="1012755" y="3914376"/>
                </a:cubicBezTo>
                <a:cubicBezTo>
                  <a:pt x="898844" y="4029648"/>
                  <a:pt x="757035" y="4167362"/>
                  <a:pt x="675170" y="4251960"/>
                </a:cubicBezTo>
                <a:cubicBezTo>
                  <a:pt x="519645" y="4093733"/>
                  <a:pt x="417103" y="3973013"/>
                  <a:pt x="330833" y="3907624"/>
                </a:cubicBezTo>
                <a:cubicBezTo>
                  <a:pt x="244564" y="3842234"/>
                  <a:pt x="168429" y="3733757"/>
                  <a:pt x="0" y="3576791"/>
                </a:cubicBezTo>
                <a:close/>
              </a:path>
              <a:path w="1350339" h="4251960" stroke="0" extrusionOk="0">
                <a:moveTo>
                  <a:pt x="0" y="3576791"/>
                </a:moveTo>
                <a:cubicBezTo>
                  <a:pt x="75359" y="3588767"/>
                  <a:pt x="190050" y="3573289"/>
                  <a:pt x="337585" y="3576791"/>
                </a:cubicBezTo>
                <a:cubicBezTo>
                  <a:pt x="346565" y="3437260"/>
                  <a:pt x="349892" y="3202381"/>
                  <a:pt x="337585" y="2980659"/>
                </a:cubicBezTo>
                <a:cubicBezTo>
                  <a:pt x="325278" y="2758937"/>
                  <a:pt x="351360" y="2632122"/>
                  <a:pt x="337585" y="2384527"/>
                </a:cubicBezTo>
                <a:cubicBezTo>
                  <a:pt x="323810" y="2136932"/>
                  <a:pt x="330145" y="2118310"/>
                  <a:pt x="337585" y="1895699"/>
                </a:cubicBezTo>
                <a:cubicBezTo>
                  <a:pt x="345025" y="1673088"/>
                  <a:pt x="357958" y="1555719"/>
                  <a:pt x="337585" y="1335335"/>
                </a:cubicBezTo>
                <a:cubicBezTo>
                  <a:pt x="317212" y="1114951"/>
                  <a:pt x="323104" y="834962"/>
                  <a:pt x="337585" y="703436"/>
                </a:cubicBezTo>
                <a:cubicBezTo>
                  <a:pt x="352066" y="571910"/>
                  <a:pt x="319399" y="242803"/>
                  <a:pt x="337585" y="0"/>
                </a:cubicBezTo>
                <a:cubicBezTo>
                  <a:pt x="629803" y="33714"/>
                  <a:pt x="859466" y="4139"/>
                  <a:pt x="1012754" y="0"/>
                </a:cubicBezTo>
                <a:cubicBezTo>
                  <a:pt x="991611" y="140048"/>
                  <a:pt x="1004274" y="374351"/>
                  <a:pt x="1012754" y="596132"/>
                </a:cubicBezTo>
                <a:cubicBezTo>
                  <a:pt x="1021234" y="817913"/>
                  <a:pt x="1035860" y="1099259"/>
                  <a:pt x="1012754" y="1228032"/>
                </a:cubicBezTo>
                <a:cubicBezTo>
                  <a:pt x="989648" y="1356805"/>
                  <a:pt x="1022438" y="1612989"/>
                  <a:pt x="1012754" y="1824163"/>
                </a:cubicBezTo>
                <a:cubicBezTo>
                  <a:pt x="1003070" y="2035337"/>
                  <a:pt x="1041121" y="2270784"/>
                  <a:pt x="1012754" y="2420295"/>
                </a:cubicBezTo>
                <a:cubicBezTo>
                  <a:pt x="984387" y="2569806"/>
                  <a:pt x="1027739" y="2896797"/>
                  <a:pt x="1012754" y="3016427"/>
                </a:cubicBezTo>
                <a:cubicBezTo>
                  <a:pt x="997769" y="3136057"/>
                  <a:pt x="997094" y="3300234"/>
                  <a:pt x="1012754" y="3576791"/>
                </a:cubicBezTo>
                <a:cubicBezTo>
                  <a:pt x="1161321" y="3569726"/>
                  <a:pt x="1278408" y="3577767"/>
                  <a:pt x="1350339" y="3576791"/>
                </a:cubicBezTo>
                <a:cubicBezTo>
                  <a:pt x="1272075" y="3683378"/>
                  <a:pt x="1182623" y="3760708"/>
                  <a:pt x="999251" y="3927879"/>
                </a:cubicBezTo>
                <a:cubicBezTo>
                  <a:pt x="815879" y="4095050"/>
                  <a:pt x="817147" y="4133967"/>
                  <a:pt x="675170" y="4251960"/>
                </a:cubicBezTo>
                <a:cubicBezTo>
                  <a:pt x="599957" y="4157160"/>
                  <a:pt x="493180" y="4054541"/>
                  <a:pt x="351088" y="3927879"/>
                </a:cubicBezTo>
                <a:cubicBezTo>
                  <a:pt x="208996" y="3801217"/>
                  <a:pt x="177442" y="3736339"/>
                  <a:pt x="0" y="3576791"/>
                </a:cubicBezTo>
                <a:close/>
              </a:path>
            </a:pathLst>
          </a:custGeom>
          <a:solidFill>
            <a:srgbClr val="ED2878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1247373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8EBB60F-9187-95F2-F25C-24760C2AA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8"/>
          <a:stretch/>
        </p:blipFill>
        <p:spPr bwMode="auto">
          <a:xfrm>
            <a:off x="984196" y="2368181"/>
            <a:ext cx="1749977" cy="316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A4BAD208-F9AA-1BF2-A167-0634A7694748}"/>
              </a:ext>
            </a:extLst>
          </p:cNvPr>
          <p:cNvSpPr/>
          <p:nvPr/>
        </p:nvSpPr>
        <p:spPr>
          <a:xfrm rot="10800000">
            <a:off x="4943870" y="2035926"/>
            <a:ext cx="1350339" cy="4251960"/>
          </a:xfrm>
          <a:custGeom>
            <a:avLst/>
            <a:gdLst>
              <a:gd name="connsiteX0" fmla="*/ 0 w 1350339"/>
              <a:gd name="connsiteY0" fmla="*/ 3576791 h 4251960"/>
              <a:gd name="connsiteX1" fmla="*/ 337585 w 1350339"/>
              <a:gd name="connsiteY1" fmla="*/ 3576791 h 4251960"/>
              <a:gd name="connsiteX2" fmla="*/ 337585 w 1350339"/>
              <a:gd name="connsiteY2" fmla="*/ 3052195 h 4251960"/>
              <a:gd name="connsiteX3" fmla="*/ 337585 w 1350339"/>
              <a:gd name="connsiteY3" fmla="*/ 2527599 h 4251960"/>
              <a:gd name="connsiteX4" fmla="*/ 337585 w 1350339"/>
              <a:gd name="connsiteY4" fmla="*/ 1859931 h 4251960"/>
              <a:gd name="connsiteX5" fmla="*/ 337585 w 1350339"/>
              <a:gd name="connsiteY5" fmla="*/ 1371103 h 4251960"/>
              <a:gd name="connsiteX6" fmla="*/ 337585 w 1350339"/>
              <a:gd name="connsiteY6" fmla="*/ 882275 h 4251960"/>
              <a:gd name="connsiteX7" fmla="*/ 337585 w 1350339"/>
              <a:gd name="connsiteY7" fmla="*/ 0 h 4251960"/>
              <a:gd name="connsiteX8" fmla="*/ 1012754 w 1350339"/>
              <a:gd name="connsiteY8" fmla="*/ 0 h 4251960"/>
              <a:gd name="connsiteX9" fmla="*/ 1012754 w 1350339"/>
              <a:gd name="connsiteY9" fmla="*/ 524596 h 4251960"/>
              <a:gd name="connsiteX10" fmla="*/ 1012754 w 1350339"/>
              <a:gd name="connsiteY10" fmla="*/ 1192264 h 4251960"/>
              <a:gd name="connsiteX11" fmla="*/ 1012754 w 1350339"/>
              <a:gd name="connsiteY11" fmla="*/ 1824163 h 4251960"/>
              <a:gd name="connsiteX12" fmla="*/ 1012754 w 1350339"/>
              <a:gd name="connsiteY12" fmla="*/ 2420295 h 4251960"/>
              <a:gd name="connsiteX13" fmla="*/ 1012754 w 1350339"/>
              <a:gd name="connsiteY13" fmla="*/ 3052195 h 4251960"/>
              <a:gd name="connsiteX14" fmla="*/ 1012754 w 1350339"/>
              <a:gd name="connsiteY14" fmla="*/ 3576791 h 4251960"/>
              <a:gd name="connsiteX15" fmla="*/ 1350339 w 1350339"/>
              <a:gd name="connsiteY15" fmla="*/ 3576791 h 4251960"/>
              <a:gd name="connsiteX16" fmla="*/ 1019506 w 1350339"/>
              <a:gd name="connsiteY16" fmla="*/ 3907624 h 4251960"/>
              <a:gd name="connsiteX17" fmla="*/ 675170 w 1350339"/>
              <a:gd name="connsiteY17" fmla="*/ 4251960 h 4251960"/>
              <a:gd name="connsiteX18" fmla="*/ 330833 w 1350339"/>
              <a:gd name="connsiteY18" fmla="*/ 3907624 h 4251960"/>
              <a:gd name="connsiteX19" fmla="*/ 0 w 1350339"/>
              <a:gd name="connsiteY19" fmla="*/ 3576791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0339" h="4251960" fill="none" extrusionOk="0">
                <a:moveTo>
                  <a:pt x="0" y="3576791"/>
                </a:moveTo>
                <a:cubicBezTo>
                  <a:pt x="166440" y="3571671"/>
                  <a:pt x="222446" y="3583853"/>
                  <a:pt x="337585" y="3576791"/>
                </a:cubicBezTo>
                <a:cubicBezTo>
                  <a:pt x="324247" y="3471180"/>
                  <a:pt x="312433" y="3281772"/>
                  <a:pt x="337585" y="3052195"/>
                </a:cubicBezTo>
                <a:cubicBezTo>
                  <a:pt x="362737" y="2822618"/>
                  <a:pt x="318714" y="2659469"/>
                  <a:pt x="337585" y="2527599"/>
                </a:cubicBezTo>
                <a:cubicBezTo>
                  <a:pt x="356456" y="2395729"/>
                  <a:pt x="324825" y="2135378"/>
                  <a:pt x="337585" y="1859931"/>
                </a:cubicBezTo>
                <a:cubicBezTo>
                  <a:pt x="350345" y="1584484"/>
                  <a:pt x="354798" y="1497606"/>
                  <a:pt x="337585" y="1371103"/>
                </a:cubicBezTo>
                <a:cubicBezTo>
                  <a:pt x="320372" y="1244600"/>
                  <a:pt x="317266" y="1058532"/>
                  <a:pt x="337585" y="882275"/>
                </a:cubicBezTo>
                <a:cubicBezTo>
                  <a:pt x="357904" y="706018"/>
                  <a:pt x="330221" y="334242"/>
                  <a:pt x="337585" y="0"/>
                </a:cubicBezTo>
                <a:cubicBezTo>
                  <a:pt x="597800" y="11328"/>
                  <a:pt x="748884" y="14295"/>
                  <a:pt x="1012754" y="0"/>
                </a:cubicBezTo>
                <a:cubicBezTo>
                  <a:pt x="1001534" y="249441"/>
                  <a:pt x="989367" y="398561"/>
                  <a:pt x="1012754" y="524596"/>
                </a:cubicBezTo>
                <a:cubicBezTo>
                  <a:pt x="1036141" y="650631"/>
                  <a:pt x="981929" y="1045722"/>
                  <a:pt x="1012754" y="1192264"/>
                </a:cubicBezTo>
                <a:cubicBezTo>
                  <a:pt x="1043579" y="1338806"/>
                  <a:pt x="1026987" y="1557042"/>
                  <a:pt x="1012754" y="1824163"/>
                </a:cubicBezTo>
                <a:cubicBezTo>
                  <a:pt x="998521" y="2091284"/>
                  <a:pt x="1027607" y="2273821"/>
                  <a:pt x="1012754" y="2420295"/>
                </a:cubicBezTo>
                <a:cubicBezTo>
                  <a:pt x="997901" y="2566769"/>
                  <a:pt x="1001224" y="2871233"/>
                  <a:pt x="1012754" y="3052195"/>
                </a:cubicBezTo>
                <a:cubicBezTo>
                  <a:pt x="1024284" y="3233157"/>
                  <a:pt x="1007443" y="3389855"/>
                  <a:pt x="1012754" y="3576791"/>
                </a:cubicBezTo>
                <a:cubicBezTo>
                  <a:pt x="1095575" y="3571110"/>
                  <a:pt x="1200096" y="3587975"/>
                  <a:pt x="1350339" y="3576791"/>
                </a:cubicBezTo>
                <a:cubicBezTo>
                  <a:pt x="1271281" y="3658330"/>
                  <a:pt x="1153113" y="3806138"/>
                  <a:pt x="1019506" y="3907624"/>
                </a:cubicBezTo>
                <a:cubicBezTo>
                  <a:pt x="885899" y="4009110"/>
                  <a:pt x="759773" y="4158898"/>
                  <a:pt x="675170" y="4251960"/>
                </a:cubicBezTo>
                <a:cubicBezTo>
                  <a:pt x="567819" y="4140623"/>
                  <a:pt x="401162" y="4006833"/>
                  <a:pt x="330833" y="3907624"/>
                </a:cubicBezTo>
                <a:cubicBezTo>
                  <a:pt x="260504" y="3808415"/>
                  <a:pt x="133504" y="3697544"/>
                  <a:pt x="0" y="3576791"/>
                </a:cubicBezTo>
                <a:close/>
              </a:path>
              <a:path w="1350339" h="4251960" stroke="0" extrusionOk="0">
                <a:moveTo>
                  <a:pt x="0" y="3576791"/>
                </a:moveTo>
                <a:cubicBezTo>
                  <a:pt x="87759" y="3582605"/>
                  <a:pt x="185087" y="3563089"/>
                  <a:pt x="337585" y="3576791"/>
                </a:cubicBezTo>
                <a:cubicBezTo>
                  <a:pt x="361279" y="3345527"/>
                  <a:pt x="346394" y="3259379"/>
                  <a:pt x="337585" y="3052195"/>
                </a:cubicBezTo>
                <a:cubicBezTo>
                  <a:pt x="328776" y="2845011"/>
                  <a:pt x="311026" y="2725467"/>
                  <a:pt x="337585" y="2491831"/>
                </a:cubicBezTo>
                <a:cubicBezTo>
                  <a:pt x="364144" y="2258195"/>
                  <a:pt x="368717" y="2151514"/>
                  <a:pt x="337585" y="1859931"/>
                </a:cubicBezTo>
                <a:cubicBezTo>
                  <a:pt x="306453" y="1568348"/>
                  <a:pt x="312992" y="1535711"/>
                  <a:pt x="337585" y="1299567"/>
                </a:cubicBezTo>
                <a:cubicBezTo>
                  <a:pt x="362178" y="1063423"/>
                  <a:pt x="359079" y="925166"/>
                  <a:pt x="337585" y="631900"/>
                </a:cubicBezTo>
                <a:cubicBezTo>
                  <a:pt x="316091" y="338634"/>
                  <a:pt x="359388" y="226756"/>
                  <a:pt x="337585" y="0"/>
                </a:cubicBezTo>
                <a:cubicBezTo>
                  <a:pt x="488167" y="-32930"/>
                  <a:pt x="701211" y="-13823"/>
                  <a:pt x="1012754" y="0"/>
                </a:cubicBezTo>
                <a:cubicBezTo>
                  <a:pt x="1012952" y="261287"/>
                  <a:pt x="1017130" y="352556"/>
                  <a:pt x="1012754" y="524596"/>
                </a:cubicBezTo>
                <a:cubicBezTo>
                  <a:pt x="1008378" y="696636"/>
                  <a:pt x="1021571" y="879332"/>
                  <a:pt x="1012754" y="1084960"/>
                </a:cubicBezTo>
                <a:cubicBezTo>
                  <a:pt x="1003937" y="1290588"/>
                  <a:pt x="999328" y="1399031"/>
                  <a:pt x="1012754" y="1609556"/>
                </a:cubicBezTo>
                <a:cubicBezTo>
                  <a:pt x="1026180" y="1820081"/>
                  <a:pt x="985782" y="1937491"/>
                  <a:pt x="1012754" y="2205688"/>
                </a:cubicBezTo>
                <a:cubicBezTo>
                  <a:pt x="1039726" y="2473885"/>
                  <a:pt x="1017554" y="2618186"/>
                  <a:pt x="1012754" y="2730284"/>
                </a:cubicBezTo>
                <a:cubicBezTo>
                  <a:pt x="1007954" y="2842382"/>
                  <a:pt x="980195" y="3352688"/>
                  <a:pt x="1012754" y="3576791"/>
                </a:cubicBezTo>
                <a:cubicBezTo>
                  <a:pt x="1146012" y="3576098"/>
                  <a:pt x="1252801" y="3577492"/>
                  <a:pt x="1350339" y="3576791"/>
                </a:cubicBezTo>
                <a:cubicBezTo>
                  <a:pt x="1215528" y="3743096"/>
                  <a:pt x="1174724" y="3768999"/>
                  <a:pt x="1033010" y="3894120"/>
                </a:cubicBezTo>
                <a:cubicBezTo>
                  <a:pt x="891296" y="4019241"/>
                  <a:pt x="826192" y="4070349"/>
                  <a:pt x="675170" y="4251960"/>
                </a:cubicBezTo>
                <a:cubicBezTo>
                  <a:pt x="591334" y="4176792"/>
                  <a:pt x="486743" y="4085146"/>
                  <a:pt x="330833" y="3907624"/>
                </a:cubicBezTo>
                <a:cubicBezTo>
                  <a:pt x="174924" y="3730102"/>
                  <a:pt x="83597" y="3651030"/>
                  <a:pt x="0" y="3576791"/>
                </a:cubicBezTo>
                <a:close/>
              </a:path>
            </a:pathLst>
          </a:custGeom>
          <a:solidFill>
            <a:srgbClr val="ED2878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82639729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7D99A25-543F-F103-6B4A-D302115C9AED}"/>
              </a:ext>
            </a:extLst>
          </p:cNvPr>
          <p:cNvSpPr/>
          <p:nvPr/>
        </p:nvSpPr>
        <p:spPr>
          <a:xfrm rot="10800000">
            <a:off x="6903017" y="2035926"/>
            <a:ext cx="1350339" cy="4251960"/>
          </a:xfrm>
          <a:custGeom>
            <a:avLst/>
            <a:gdLst>
              <a:gd name="connsiteX0" fmla="*/ 0 w 1350339"/>
              <a:gd name="connsiteY0" fmla="*/ 3576791 h 4251960"/>
              <a:gd name="connsiteX1" fmla="*/ 337585 w 1350339"/>
              <a:gd name="connsiteY1" fmla="*/ 3576791 h 4251960"/>
              <a:gd name="connsiteX2" fmla="*/ 337585 w 1350339"/>
              <a:gd name="connsiteY2" fmla="*/ 3087963 h 4251960"/>
              <a:gd name="connsiteX3" fmla="*/ 337585 w 1350339"/>
              <a:gd name="connsiteY3" fmla="*/ 2599135 h 4251960"/>
              <a:gd name="connsiteX4" fmla="*/ 337585 w 1350339"/>
              <a:gd name="connsiteY4" fmla="*/ 1931467 h 4251960"/>
              <a:gd name="connsiteX5" fmla="*/ 337585 w 1350339"/>
              <a:gd name="connsiteY5" fmla="*/ 1406871 h 4251960"/>
              <a:gd name="connsiteX6" fmla="*/ 337585 w 1350339"/>
              <a:gd name="connsiteY6" fmla="*/ 846507 h 4251960"/>
              <a:gd name="connsiteX7" fmla="*/ 337585 w 1350339"/>
              <a:gd name="connsiteY7" fmla="*/ 0 h 4251960"/>
              <a:gd name="connsiteX8" fmla="*/ 1012754 w 1350339"/>
              <a:gd name="connsiteY8" fmla="*/ 0 h 4251960"/>
              <a:gd name="connsiteX9" fmla="*/ 1012754 w 1350339"/>
              <a:gd name="connsiteY9" fmla="*/ 560364 h 4251960"/>
              <a:gd name="connsiteX10" fmla="*/ 1012754 w 1350339"/>
              <a:gd name="connsiteY10" fmla="*/ 1192264 h 4251960"/>
              <a:gd name="connsiteX11" fmla="*/ 1012754 w 1350339"/>
              <a:gd name="connsiteY11" fmla="*/ 1788396 h 4251960"/>
              <a:gd name="connsiteX12" fmla="*/ 1012754 w 1350339"/>
              <a:gd name="connsiteY12" fmla="*/ 2420295 h 4251960"/>
              <a:gd name="connsiteX13" fmla="*/ 1012754 w 1350339"/>
              <a:gd name="connsiteY13" fmla="*/ 2909123 h 4251960"/>
              <a:gd name="connsiteX14" fmla="*/ 1012754 w 1350339"/>
              <a:gd name="connsiteY14" fmla="*/ 3576791 h 4251960"/>
              <a:gd name="connsiteX15" fmla="*/ 1350339 w 1350339"/>
              <a:gd name="connsiteY15" fmla="*/ 3576791 h 4251960"/>
              <a:gd name="connsiteX16" fmla="*/ 1026258 w 1350339"/>
              <a:gd name="connsiteY16" fmla="*/ 3900872 h 4251960"/>
              <a:gd name="connsiteX17" fmla="*/ 675170 w 1350339"/>
              <a:gd name="connsiteY17" fmla="*/ 4251960 h 4251960"/>
              <a:gd name="connsiteX18" fmla="*/ 357840 w 1350339"/>
              <a:gd name="connsiteY18" fmla="*/ 3934631 h 4251960"/>
              <a:gd name="connsiteX19" fmla="*/ 0 w 1350339"/>
              <a:gd name="connsiteY19" fmla="*/ 3576791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50339" h="4251960" fill="none" extrusionOk="0">
                <a:moveTo>
                  <a:pt x="0" y="3576791"/>
                </a:moveTo>
                <a:cubicBezTo>
                  <a:pt x="101984" y="3591866"/>
                  <a:pt x="265679" y="3579112"/>
                  <a:pt x="337585" y="3576791"/>
                </a:cubicBezTo>
                <a:cubicBezTo>
                  <a:pt x="345137" y="3332468"/>
                  <a:pt x="318432" y="3293895"/>
                  <a:pt x="337585" y="3087963"/>
                </a:cubicBezTo>
                <a:cubicBezTo>
                  <a:pt x="356738" y="2882031"/>
                  <a:pt x="313271" y="2749373"/>
                  <a:pt x="337585" y="2599135"/>
                </a:cubicBezTo>
                <a:cubicBezTo>
                  <a:pt x="361899" y="2448897"/>
                  <a:pt x="321352" y="2188655"/>
                  <a:pt x="337585" y="1931467"/>
                </a:cubicBezTo>
                <a:cubicBezTo>
                  <a:pt x="353818" y="1674279"/>
                  <a:pt x="337016" y="1531271"/>
                  <a:pt x="337585" y="1406871"/>
                </a:cubicBezTo>
                <a:cubicBezTo>
                  <a:pt x="338154" y="1282471"/>
                  <a:pt x="328269" y="997759"/>
                  <a:pt x="337585" y="846507"/>
                </a:cubicBezTo>
                <a:cubicBezTo>
                  <a:pt x="346901" y="695255"/>
                  <a:pt x="315243" y="263994"/>
                  <a:pt x="337585" y="0"/>
                </a:cubicBezTo>
                <a:cubicBezTo>
                  <a:pt x="552480" y="2465"/>
                  <a:pt x="799631" y="32652"/>
                  <a:pt x="1012754" y="0"/>
                </a:cubicBezTo>
                <a:cubicBezTo>
                  <a:pt x="986492" y="145145"/>
                  <a:pt x="1007656" y="417489"/>
                  <a:pt x="1012754" y="560364"/>
                </a:cubicBezTo>
                <a:cubicBezTo>
                  <a:pt x="1017852" y="703239"/>
                  <a:pt x="1004552" y="1035317"/>
                  <a:pt x="1012754" y="1192264"/>
                </a:cubicBezTo>
                <a:cubicBezTo>
                  <a:pt x="1020956" y="1349211"/>
                  <a:pt x="983089" y="1516546"/>
                  <a:pt x="1012754" y="1788396"/>
                </a:cubicBezTo>
                <a:cubicBezTo>
                  <a:pt x="1042419" y="2060246"/>
                  <a:pt x="993844" y="2245237"/>
                  <a:pt x="1012754" y="2420295"/>
                </a:cubicBezTo>
                <a:cubicBezTo>
                  <a:pt x="1031664" y="2595353"/>
                  <a:pt x="1014929" y="2755850"/>
                  <a:pt x="1012754" y="2909123"/>
                </a:cubicBezTo>
                <a:cubicBezTo>
                  <a:pt x="1010579" y="3062396"/>
                  <a:pt x="985939" y="3392591"/>
                  <a:pt x="1012754" y="3576791"/>
                </a:cubicBezTo>
                <a:cubicBezTo>
                  <a:pt x="1097831" y="3584807"/>
                  <a:pt x="1212997" y="3577153"/>
                  <a:pt x="1350339" y="3576791"/>
                </a:cubicBezTo>
                <a:cubicBezTo>
                  <a:pt x="1259081" y="3649375"/>
                  <a:pt x="1092966" y="3826657"/>
                  <a:pt x="1026258" y="3900872"/>
                </a:cubicBezTo>
                <a:cubicBezTo>
                  <a:pt x="959550" y="3975087"/>
                  <a:pt x="808874" y="4141377"/>
                  <a:pt x="675170" y="4251960"/>
                </a:cubicBezTo>
                <a:cubicBezTo>
                  <a:pt x="585728" y="4140690"/>
                  <a:pt x="455721" y="4001961"/>
                  <a:pt x="357840" y="3934631"/>
                </a:cubicBezTo>
                <a:cubicBezTo>
                  <a:pt x="259959" y="3867301"/>
                  <a:pt x="61204" y="3665740"/>
                  <a:pt x="0" y="3576791"/>
                </a:cubicBezTo>
                <a:close/>
              </a:path>
              <a:path w="1350339" h="4251960" stroke="0" extrusionOk="0">
                <a:moveTo>
                  <a:pt x="0" y="3576791"/>
                </a:moveTo>
                <a:cubicBezTo>
                  <a:pt x="136055" y="3590904"/>
                  <a:pt x="269805" y="3584618"/>
                  <a:pt x="337585" y="3576791"/>
                </a:cubicBezTo>
                <a:cubicBezTo>
                  <a:pt x="334623" y="3365152"/>
                  <a:pt x="320310" y="3298911"/>
                  <a:pt x="337585" y="3087963"/>
                </a:cubicBezTo>
                <a:cubicBezTo>
                  <a:pt x="354860" y="2877015"/>
                  <a:pt x="328523" y="2763746"/>
                  <a:pt x="337585" y="2527599"/>
                </a:cubicBezTo>
                <a:cubicBezTo>
                  <a:pt x="346647" y="2291452"/>
                  <a:pt x="312071" y="2087833"/>
                  <a:pt x="337585" y="1967235"/>
                </a:cubicBezTo>
                <a:cubicBezTo>
                  <a:pt x="363099" y="1846637"/>
                  <a:pt x="329694" y="1534057"/>
                  <a:pt x="337585" y="1335335"/>
                </a:cubicBezTo>
                <a:cubicBezTo>
                  <a:pt x="345476" y="1136613"/>
                  <a:pt x="333237" y="975631"/>
                  <a:pt x="337585" y="739203"/>
                </a:cubicBezTo>
                <a:cubicBezTo>
                  <a:pt x="341933" y="502775"/>
                  <a:pt x="313784" y="254766"/>
                  <a:pt x="337585" y="0"/>
                </a:cubicBezTo>
                <a:cubicBezTo>
                  <a:pt x="672007" y="-16285"/>
                  <a:pt x="678546" y="-17715"/>
                  <a:pt x="1012754" y="0"/>
                </a:cubicBezTo>
                <a:cubicBezTo>
                  <a:pt x="985717" y="267224"/>
                  <a:pt x="1004943" y="401084"/>
                  <a:pt x="1012754" y="631900"/>
                </a:cubicBezTo>
                <a:cubicBezTo>
                  <a:pt x="1020565" y="862716"/>
                  <a:pt x="1041097" y="1019592"/>
                  <a:pt x="1012754" y="1299567"/>
                </a:cubicBezTo>
                <a:cubicBezTo>
                  <a:pt x="984411" y="1579542"/>
                  <a:pt x="997025" y="1753209"/>
                  <a:pt x="1012754" y="1895699"/>
                </a:cubicBezTo>
                <a:cubicBezTo>
                  <a:pt x="1028483" y="2038189"/>
                  <a:pt x="1006134" y="2327987"/>
                  <a:pt x="1012754" y="2527599"/>
                </a:cubicBezTo>
                <a:cubicBezTo>
                  <a:pt x="1019374" y="2727211"/>
                  <a:pt x="971048" y="3300196"/>
                  <a:pt x="1012754" y="3576791"/>
                </a:cubicBezTo>
                <a:cubicBezTo>
                  <a:pt x="1117882" y="3579167"/>
                  <a:pt x="1239775" y="3591730"/>
                  <a:pt x="1350339" y="3576791"/>
                </a:cubicBezTo>
                <a:cubicBezTo>
                  <a:pt x="1280964" y="3659739"/>
                  <a:pt x="1138611" y="3788958"/>
                  <a:pt x="1012755" y="3914376"/>
                </a:cubicBezTo>
                <a:cubicBezTo>
                  <a:pt x="886899" y="4039793"/>
                  <a:pt x="742795" y="4179172"/>
                  <a:pt x="675170" y="4251960"/>
                </a:cubicBezTo>
                <a:cubicBezTo>
                  <a:pt x="545947" y="4101154"/>
                  <a:pt x="446251" y="4037738"/>
                  <a:pt x="337585" y="3914376"/>
                </a:cubicBezTo>
                <a:cubicBezTo>
                  <a:pt x="228919" y="3791014"/>
                  <a:pt x="133178" y="3694459"/>
                  <a:pt x="0" y="3576791"/>
                </a:cubicBezTo>
                <a:close/>
              </a:path>
            </a:pathLst>
          </a:custGeom>
          <a:solidFill>
            <a:srgbClr val="ED2878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0681663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DD55A5-7F9B-C649-6DDF-6C42A91E4E51}"/>
              </a:ext>
            </a:extLst>
          </p:cNvPr>
          <p:cNvSpPr txBox="1"/>
          <p:nvPr/>
        </p:nvSpPr>
        <p:spPr>
          <a:xfrm rot="18901894">
            <a:off x="4527661" y="2043547"/>
            <a:ext cx="135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Word Study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5CFEE-B522-8ECE-6D78-59E3D2C421B2}"/>
              </a:ext>
            </a:extLst>
          </p:cNvPr>
          <p:cNvSpPr txBox="1"/>
          <p:nvPr/>
        </p:nvSpPr>
        <p:spPr>
          <a:xfrm rot="18901894">
            <a:off x="6532950" y="1990097"/>
            <a:ext cx="135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Grammar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66D6D1-3E69-C3A5-9246-3F46EA612375}"/>
              </a:ext>
            </a:extLst>
          </p:cNvPr>
          <p:cNvSpPr txBox="1"/>
          <p:nvPr/>
        </p:nvSpPr>
        <p:spPr>
          <a:xfrm rot="18901894">
            <a:off x="8389049" y="2052670"/>
            <a:ext cx="1471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Comprehension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5D15671-4768-CA31-42C0-36F7AE368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5"/>
          <a:stretch/>
        </p:blipFill>
        <p:spPr bwMode="auto">
          <a:xfrm>
            <a:off x="8716496" y="4720660"/>
            <a:ext cx="867341" cy="76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789E22DF-7E84-BED2-8D3B-986FB1A5D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5" b="35150"/>
          <a:stretch/>
        </p:blipFill>
        <p:spPr bwMode="auto">
          <a:xfrm>
            <a:off x="4839244" y="2863131"/>
            <a:ext cx="867341" cy="7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C6658030-C4E6-186C-CFE4-9D58C40F3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5" b="35150"/>
          <a:stretch/>
        </p:blipFill>
        <p:spPr bwMode="auto">
          <a:xfrm>
            <a:off x="8716496" y="3963046"/>
            <a:ext cx="867341" cy="7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6B0BC75C-1B7E-501B-1235-AE17D181D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5" b="35150"/>
          <a:stretch/>
        </p:blipFill>
        <p:spPr bwMode="auto">
          <a:xfrm>
            <a:off x="6829403" y="5528183"/>
            <a:ext cx="867341" cy="72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1EDCF07-CF63-A504-BBED-19A4A6799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5"/>
          <a:stretch/>
        </p:blipFill>
        <p:spPr bwMode="auto">
          <a:xfrm>
            <a:off x="4852543" y="3664738"/>
            <a:ext cx="867341" cy="76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26CDA2A-C3F0-89D6-59E7-777A12A00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5"/>
          <a:stretch/>
        </p:blipFill>
        <p:spPr bwMode="auto">
          <a:xfrm>
            <a:off x="6829404" y="3456343"/>
            <a:ext cx="867341" cy="76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5C70BD8-509F-EB9D-2CF2-C168C51F7715}"/>
              </a:ext>
            </a:extLst>
          </p:cNvPr>
          <p:cNvSpPr txBox="1"/>
          <p:nvPr/>
        </p:nvSpPr>
        <p:spPr>
          <a:xfrm>
            <a:off x="10184003" y="3245754"/>
            <a:ext cx="135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Advanced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C4D11D-77D6-7260-2628-B7AF988440B8}"/>
              </a:ext>
            </a:extLst>
          </p:cNvPr>
          <p:cNvSpPr txBox="1"/>
          <p:nvPr/>
        </p:nvSpPr>
        <p:spPr>
          <a:xfrm>
            <a:off x="10199242" y="4409135"/>
            <a:ext cx="135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Intermediate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FA4E6B-8595-72E3-EB47-8D05BC09892E}"/>
              </a:ext>
            </a:extLst>
          </p:cNvPr>
          <p:cNvSpPr txBox="1"/>
          <p:nvPr/>
        </p:nvSpPr>
        <p:spPr>
          <a:xfrm>
            <a:off x="10193938" y="5572013"/>
            <a:ext cx="135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Foundational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B6C368E8-0030-AA0F-2DE6-3A62D55ED986}"/>
              </a:ext>
            </a:extLst>
          </p:cNvPr>
          <p:cNvSpPr/>
          <p:nvPr/>
        </p:nvSpPr>
        <p:spPr>
          <a:xfrm rot="16200000">
            <a:off x="3530045" y="3300201"/>
            <a:ext cx="435398" cy="1272427"/>
          </a:xfrm>
          <a:custGeom>
            <a:avLst/>
            <a:gdLst>
              <a:gd name="connsiteX0" fmla="*/ 0 w 435398"/>
              <a:gd name="connsiteY0" fmla="*/ 1054728 h 1272427"/>
              <a:gd name="connsiteX1" fmla="*/ 108850 w 435398"/>
              <a:gd name="connsiteY1" fmla="*/ 1054728 h 1272427"/>
              <a:gd name="connsiteX2" fmla="*/ 108850 w 435398"/>
              <a:gd name="connsiteY2" fmla="*/ 559006 h 1272427"/>
              <a:gd name="connsiteX3" fmla="*/ 108850 w 435398"/>
              <a:gd name="connsiteY3" fmla="*/ 0 h 1272427"/>
              <a:gd name="connsiteX4" fmla="*/ 326549 w 435398"/>
              <a:gd name="connsiteY4" fmla="*/ 0 h 1272427"/>
              <a:gd name="connsiteX5" fmla="*/ 326549 w 435398"/>
              <a:gd name="connsiteY5" fmla="*/ 506269 h 1272427"/>
              <a:gd name="connsiteX6" fmla="*/ 326549 w 435398"/>
              <a:gd name="connsiteY6" fmla="*/ 1054728 h 1272427"/>
              <a:gd name="connsiteX7" fmla="*/ 435398 w 435398"/>
              <a:gd name="connsiteY7" fmla="*/ 1054728 h 1272427"/>
              <a:gd name="connsiteX8" fmla="*/ 217699 w 435398"/>
              <a:gd name="connsiteY8" fmla="*/ 1272427 h 1272427"/>
              <a:gd name="connsiteX9" fmla="*/ 0 w 435398"/>
              <a:gd name="connsiteY9" fmla="*/ 1054728 h 127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398" h="1272427" fill="none" extrusionOk="0">
                <a:moveTo>
                  <a:pt x="0" y="1054728"/>
                </a:moveTo>
                <a:cubicBezTo>
                  <a:pt x="37549" y="1058125"/>
                  <a:pt x="75484" y="1050474"/>
                  <a:pt x="108850" y="1054728"/>
                </a:cubicBezTo>
                <a:cubicBezTo>
                  <a:pt x="114351" y="829859"/>
                  <a:pt x="102620" y="728886"/>
                  <a:pt x="108850" y="559006"/>
                </a:cubicBezTo>
                <a:cubicBezTo>
                  <a:pt x="115080" y="389126"/>
                  <a:pt x="89025" y="164145"/>
                  <a:pt x="108850" y="0"/>
                </a:cubicBezTo>
                <a:cubicBezTo>
                  <a:pt x="167631" y="1099"/>
                  <a:pt x="251028" y="5620"/>
                  <a:pt x="326549" y="0"/>
                </a:cubicBezTo>
                <a:cubicBezTo>
                  <a:pt x="346166" y="173219"/>
                  <a:pt x="311762" y="318084"/>
                  <a:pt x="326549" y="506269"/>
                </a:cubicBezTo>
                <a:cubicBezTo>
                  <a:pt x="341336" y="694454"/>
                  <a:pt x="351597" y="941102"/>
                  <a:pt x="326549" y="1054728"/>
                </a:cubicBezTo>
                <a:cubicBezTo>
                  <a:pt x="349221" y="1055470"/>
                  <a:pt x="391029" y="1056688"/>
                  <a:pt x="435398" y="1054728"/>
                </a:cubicBezTo>
                <a:cubicBezTo>
                  <a:pt x="361289" y="1133458"/>
                  <a:pt x="301099" y="1186993"/>
                  <a:pt x="217699" y="1272427"/>
                </a:cubicBezTo>
                <a:cubicBezTo>
                  <a:pt x="163448" y="1217476"/>
                  <a:pt x="84765" y="1156974"/>
                  <a:pt x="0" y="1054728"/>
                </a:cubicBezTo>
                <a:close/>
              </a:path>
              <a:path w="435398" h="1272427" stroke="0" extrusionOk="0">
                <a:moveTo>
                  <a:pt x="0" y="1054728"/>
                </a:moveTo>
                <a:cubicBezTo>
                  <a:pt x="45164" y="1049851"/>
                  <a:pt x="86092" y="1053652"/>
                  <a:pt x="108850" y="1054728"/>
                </a:cubicBezTo>
                <a:cubicBezTo>
                  <a:pt x="98699" y="827763"/>
                  <a:pt x="115901" y="794195"/>
                  <a:pt x="108850" y="548459"/>
                </a:cubicBezTo>
                <a:cubicBezTo>
                  <a:pt x="101799" y="302723"/>
                  <a:pt x="126772" y="253682"/>
                  <a:pt x="108850" y="0"/>
                </a:cubicBezTo>
                <a:cubicBezTo>
                  <a:pt x="165794" y="-285"/>
                  <a:pt x="265014" y="-8820"/>
                  <a:pt x="326549" y="0"/>
                </a:cubicBezTo>
                <a:cubicBezTo>
                  <a:pt x="341671" y="122588"/>
                  <a:pt x="332456" y="313231"/>
                  <a:pt x="326549" y="495722"/>
                </a:cubicBezTo>
                <a:cubicBezTo>
                  <a:pt x="320642" y="678213"/>
                  <a:pt x="326797" y="847505"/>
                  <a:pt x="326549" y="1054728"/>
                </a:cubicBezTo>
                <a:cubicBezTo>
                  <a:pt x="378155" y="1054760"/>
                  <a:pt x="403887" y="1053565"/>
                  <a:pt x="435398" y="1054728"/>
                </a:cubicBezTo>
                <a:cubicBezTo>
                  <a:pt x="358772" y="1125596"/>
                  <a:pt x="270361" y="1235216"/>
                  <a:pt x="217699" y="1272427"/>
                </a:cubicBezTo>
                <a:cubicBezTo>
                  <a:pt x="122105" y="1177774"/>
                  <a:pt x="92488" y="1138266"/>
                  <a:pt x="0" y="1054728"/>
                </a:cubicBezTo>
                <a:close/>
              </a:path>
            </a:pathLst>
          </a:custGeom>
          <a:solidFill>
            <a:srgbClr val="00ABE0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82639729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8F9C3D-FEAB-71A5-C740-4B542041F19E}"/>
              </a:ext>
            </a:extLst>
          </p:cNvPr>
          <p:cNvSpPr txBox="1"/>
          <p:nvPr/>
        </p:nvSpPr>
        <p:spPr>
          <a:xfrm>
            <a:off x="3070826" y="3820231"/>
            <a:ext cx="1303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Auto-placement</a:t>
            </a:r>
          </a:p>
        </p:txBody>
      </p:sp>
    </p:spTree>
    <p:extLst>
      <p:ext uri="{BB962C8B-B14F-4D97-AF65-F5344CB8AC3E}">
        <p14:creationId xmlns:p14="http://schemas.microsoft.com/office/powerpoint/2010/main" val="15349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6" grpId="0" animBg="1"/>
      <p:bldP spid="12" grpId="0" animBg="1"/>
      <p:bldP spid="7" grpId="0"/>
      <p:bldP spid="17" grpId="0"/>
      <p:bldP spid="18" grpId="0"/>
      <p:bldP spid="37" grpId="0"/>
      <p:bldP spid="38" grpId="0"/>
      <p:bldP spid="39" grpId="0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03D6-7C61-78CD-093B-63FAD3C4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246"/>
            <a:ext cx="10515600" cy="777546"/>
          </a:xfrm>
        </p:spPr>
        <p:txBody>
          <a:bodyPr>
            <a:normAutofit/>
          </a:bodyPr>
          <a:lstStyle/>
          <a:p>
            <a:r>
              <a:rPr lang="en-GB" sz="4000" err="1">
                <a:solidFill>
                  <a:srgbClr val="F38800"/>
                </a:solidFill>
              </a:rPr>
              <a:t>PowerUp</a:t>
            </a:r>
            <a:r>
              <a:rPr lang="en-GB" sz="4000">
                <a:solidFill>
                  <a:srgbClr val="F38800"/>
                </a:solidFill>
              </a:rPr>
              <a:t> Instructional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33ECF7-A05A-D80C-F4F1-E5AF4902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86" y="1182792"/>
            <a:ext cx="2845424" cy="522680"/>
          </a:xfrm>
          <a:prstGeom prst="rect">
            <a:avLst/>
          </a:prstGeom>
          <a:solidFill>
            <a:srgbClr val="9ACA3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410436">
              <a:defRPr/>
            </a:pPr>
            <a:r>
              <a:rPr lang="en-US" sz="1600" b="1" kern="0">
                <a:solidFill>
                  <a:schemeClr val="bg1"/>
                </a:solidFill>
                <a:latin typeface="+mj-lt"/>
                <a:cs typeface="Arial"/>
                <a:sym typeface="Helvetica Light"/>
              </a:rPr>
              <a:t>Standard Mode</a:t>
            </a:r>
          </a:p>
          <a:p>
            <a:pPr algn="ctr" defTabSz="410436">
              <a:defRPr/>
            </a:pPr>
            <a:r>
              <a:rPr lang="en-US" sz="1200" kern="0">
                <a:solidFill>
                  <a:schemeClr val="bg1"/>
                </a:solidFill>
                <a:latin typeface="+mj-lt"/>
                <a:cs typeface="Arial"/>
                <a:sym typeface="Helvetica Light"/>
              </a:rPr>
              <a:t>Independent application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F420844C-68D2-73BD-6115-1BEE78FF3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101" y="1754600"/>
            <a:ext cx="189618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945" tIns="64973" rIns="129945" bIns="64973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ABE0"/>
                </a:solidFill>
                <a:latin typeface="Calibri" pitchFamily="34" charset="0"/>
              </a:rPr>
              <a:t>Skill Builders</a:t>
            </a:r>
            <a:r>
              <a:rPr lang="en-US" altLang="en-US" sz="1800" b="1" baseline="30000">
                <a:solidFill>
                  <a:srgbClr val="00ABE0"/>
                </a:solidFill>
                <a:latin typeface="Arial" pitchFamily="34" charset="0"/>
              </a:rPr>
              <a:t>®</a:t>
            </a:r>
          </a:p>
        </p:txBody>
      </p:sp>
      <p:sp>
        <p:nvSpPr>
          <p:cNvPr id="11" name="TextBox 39">
            <a:extLst>
              <a:ext uri="{FF2B5EF4-FFF2-40B4-BE49-F238E27FC236}">
                <a16:creationId xmlns:a16="http://schemas.microsoft.com/office/drawing/2014/main" id="{F6FD8ECE-3D33-A85A-2D94-2D7B59A80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425" y="2055415"/>
            <a:ext cx="2485576" cy="77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9945" tIns="64973" rIns="129945" bIns="64973">
            <a:spAutoFit/>
          </a:bodyPr>
          <a:lstStyle>
            <a:lvl1pPr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elvetica Light" charset="0"/>
                <a:ea typeface="MS PGothic" pitchFamily="34" charset="-128"/>
                <a:sym typeface="Helvetica Light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3C3172"/>
                </a:solidFill>
                <a:latin typeface="Calibri" pitchFamily="34" charset="0"/>
              </a:rPr>
              <a:t>Paper and pencil: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Develop automaticity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Calibri" pitchFamily="34" charset="0"/>
              </a:rPr>
              <a:t>&amp; expressive skills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92E6E6-609D-6CF6-3FA7-CB27E0D4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79" y="5045199"/>
            <a:ext cx="2872728" cy="468098"/>
          </a:xfrm>
          <a:prstGeom prst="rect">
            <a:avLst/>
          </a:prstGeom>
          <a:solidFill>
            <a:srgbClr val="3C3172"/>
          </a:solidFill>
          <a:ln>
            <a:solidFill>
              <a:srgbClr val="3C3172"/>
            </a:solidFill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410436">
              <a:defRPr/>
            </a:pPr>
            <a:r>
              <a:rPr lang="en-US" sz="1600" b="1" kern="0" err="1">
                <a:solidFill>
                  <a:schemeClr val="bg1"/>
                </a:solidFill>
                <a:latin typeface="+mj-lt"/>
                <a:cs typeface="Arial"/>
                <a:sym typeface="Helvetica Light"/>
              </a:rPr>
              <a:t>myLexia</a:t>
            </a:r>
            <a:r>
              <a:rPr lang="en-US" sz="1600" b="1" kern="0">
                <a:solidFill>
                  <a:schemeClr val="bg1"/>
                </a:solidFill>
                <a:latin typeface="+mj-lt"/>
                <a:cs typeface="Arial"/>
                <a:sym typeface="Helvetica Light"/>
              </a:rPr>
              <a:t> reports</a:t>
            </a:r>
          </a:p>
          <a:p>
            <a:pPr algn="ctr" defTabSz="410436">
              <a:defRPr/>
            </a:pPr>
            <a:r>
              <a:rPr lang="en-US" sz="1200" kern="0">
                <a:solidFill>
                  <a:schemeClr val="bg1"/>
                </a:solidFill>
                <a:latin typeface="+mj-lt"/>
                <a:cs typeface="Arial"/>
                <a:sym typeface="Helvetica Light"/>
              </a:rPr>
              <a:t>Instant Feedback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DD48D-F0D8-2B7C-5B74-114C1C88CF63}"/>
              </a:ext>
            </a:extLst>
          </p:cNvPr>
          <p:cNvGrpSpPr/>
          <p:nvPr/>
        </p:nvGrpSpPr>
        <p:grpSpPr>
          <a:xfrm>
            <a:off x="8675280" y="6129017"/>
            <a:ext cx="2391368" cy="647474"/>
            <a:chOff x="9169456" y="5347767"/>
            <a:chExt cx="2297161" cy="647474"/>
          </a:xfrm>
        </p:grpSpPr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EBF80C0B-39D2-C8F7-F543-17E3CD873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9456" y="5347767"/>
              <a:ext cx="1752451" cy="408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9945" tIns="64973" rIns="129945" bIns="6497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5pPr>
              <a:lvl6pPr marL="25146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6pPr>
              <a:lvl7pPr marL="29718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7pPr>
              <a:lvl8pPr marL="34290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8pPr>
              <a:lvl9pPr marL="38862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1800" b="1">
                  <a:solidFill>
                    <a:srgbClr val="0D62AE"/>
                  </a:solidFill>
                  <a:latin typeface="Calibri" pitchFamily="34" charset="0"/>
                </a:rPr>
                <a:t>Lexia Lessons</a:t>
              </a:r>
              <a:r>
                <a:rPr lang="en-US" altLang="en-US" sz="1800" b="1" baseline="30000">
                  <a:solidFill>
                    <a:srgbClr val="0D62AE"/>
                  </a:solidFill>
                  <a:latin typeface="Arial" pitchFamily="34" charset="0"/>
                </a:rPr>
                <a:t>®</a:t>
              </a:r>
            </a:p>
          </p:txBody>
        </p:sp>
        <p:sp>
          <p:nvSpPr>
            <p:cNvPr id="33" name="TextBox 39">
              <a:extLst>
                <a:ext uri="{FF2B5EF4-FFF2-40B4-BE49-F238E27FC236}">
                  <a16:creationId xmlns:a16="http://schemas.microsoft.com/office/drawing/2014/main" id="{9F6D0473-51E3-4CF5-7BE8-48619B470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9456" y="5648582"/>
              <a:ext cx="2297161" cy="3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9945" tIns="64973" rIns="129945" bIns="64973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5pPr>
              <a:lvl6pPr marL="25146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6pPr>
              <a:lvl7pPr marL="29718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7pPr>
              <a:lvl8pPr marL="34290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8pPr>
              <a:lvl9pPr marL="3886200" indent="-228600" defTabSz="5826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Helvetica Light" charset="0"/>
                  <a:ea typeface="MS PGothic" pitchFamily="34" charset="-128"/>
                  <a:sym typeface="Helvetica Light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Teacher-led instruction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9B3C568-846E-BBFB-51A1-C689CBB83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682" y="3096030"/>
            <a:ext cx="2872728" cy="518447"/>
          </a:xfrm>
          <a:prstGeom prst="rect">
            <a:avLst/>
          </a:prstGeom>
          <a:solidFill>
            <a:srgbClr val="FCB814"/>
          </a:solidFill>
          <a:ln>
            <a:solidFill>
              <a:schemeClr val="tx1"/>
            </a:solidFill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anchor="ctr"/>
          <a:lstStyle/>
          <a:p>
            <a:pPr algn="ctr" defTabSz="410436">
              <a:defRPr/>
            </a:pPr>
            <a:r>
              <a:rPr lang="en-US" sz="1600" b="1" kern="0">
                <a:latin typeface="+mj-lt"/>
                <a:cs typeface="Arial"/>
                <a:sym typeface="Helvetica Light"/>
              </a:rPr>
              <a:t>Instruction Mode</a:t>
            </a:r>
          </a:p>
          <a:p>
            <a:pPr algn="ctr" defTabSz="410436">
              <a:defRPr/>
            </a:pPr>
            <a:r>
              <a:rPr lang="en-US" sz="1200" kern="0">
                <a:latin typeface="+mj-lt"/>
                <a:cs typeface="Arial"/>
                <a:sym typeface="Helvetica Light"/>
              </a:rPr>
              <a:t>Scaffolded practice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5B3EEA-D4B9-25FD-2178-458D565E76AF}"/>
              </a:ext>
            </a:extLst>
          </p:cNvPr>
          <p:cNvGrpSpPr/>
          <p:nvPr/>
        </p:nvGrpSpPr>
        <p:grpSpPr>
          <a:xfrm>
            <a:off x="8552518" y="4234955"/>
            <a:ext cx="2146677" cy="1902681"/>
            <a:chOff x="4669736" y="4311214"/>
            <a:chExt cx="1542604" cy="1213321"/>
          </a:xfrm>
        </p:grpSpPr>
        <p:pic>
          <p:nvPicPr>
            <p:cNvPr id="37" name="Picture 5">
              <a:extLst>
                <a:ext uri="{FF2B5EF4-FFF2-40B4-BE49-F238E27FC236}">
                  <a16:creationId xmlns:a16="http://schemas.microsoft.com/office/drawing/2014/main" id="{F92C3D01-283B-D9D7-16C2-E10D497A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40000">
              <a:off x="4669736" y="4311214"/>
              <a:ext cx="906363" cy="117313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4B1A1570-936B-4724-E5D4-73FA49E8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000">
              <a:off x="5295931" y="4339119"/>
              <a:ext cx="916409" cy="11854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763E7A77-FA9F-325C-DD4B-41EF69A9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1100" y="1368561"/>
            <a:ext cx="1471601" cy="19217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6A99F23-116F-995F-BD68-E622EC84C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2"/>
          <a:stretch/>
        </p:blipFill>
        <p:spPr bwMode="auto">
          <a:xfrm>
            <a:off x="930680" y="5505037"/>
            <a:ext cx="2872728" cy="11669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7">
            <a:extLst>
              <a:ext uri="{FF2B5EF4-FFF2-40B4-BE49-F238E27FC236}">
                <a16:creationId xmlns:a16="http://schemas.microsoft.com/office/drawing/2014/main" id="{94A97F9D-2A5E-529B-A14E-3A569A5C7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700" y="1929007"/>
            <a:ext cx="2466599" cy="989321"/>
          </a:xfrm>
          <a:custGeom>
            <a:avLst/>
            <a:gdLst>
              <a:gd name="connsiteX0" fmla="*/ 0 w 2466599"/>
              <a:gd name="connsiteY0" fmla="*/ 247330 h 989321"/>
              <a:gd name="connsiteX1" fmla="*/ 637577 w 2466599"/>
              <a:gd name="connsiteY1" fmla="*/ 247330 h 989321"/>
              <a:gd name="connsiteX2" fmla="*/ 1255436 w 2466599"/>
              <a:gd name="connsiteY2" fmla="*/ 247330 h 989321"/>
              <a:gd name="connsiteX3" fmla="*/ 1971889 w 2466599"/>
              <a:gd name="connsiteY3" fmla="*/ 247330 h 989321"/>
              <a:gd name="connsiteX4" fmla="*/ 1971889 w 2466599"/>
              <a:gd name="connsiteY4" fmla="*/ 0 h 989321"/>
              <a:gd name="connsiteX5" fmla="*/ 2466599 w 2466599"/>
              <a:gd name="connsiteY5" fmla="*/ 494661 h 989321"/>
              <a:gd name="connsiteX6" fmla="*/ 1971889 w 2466599"/>
              <a:gd name="connsiteY6" fmla="*/ 989321 h 989321"/>
              <a:gd name="connsiteX7" fmla="*/ 1971889 w 2466599"/>
              <a:gd name="connsiteY7" fmla="*/ 741991 h 989321"/>
              <a:gd name="connsiteX8" fmla="*/ 1354030 w 2466599"/>
              <a:gd name="connsiteY8" fmla="*/ 741991 h 989321"/>
              <a:gd name="connsiteX9" fmla="*/ 755891 w 2466599"/>
              <a:gd name="connsiteY9" fmla="*/ 741991 h 989321"/>
              <a:gd name="connsiteX10" fmla="*/ 0 w 2466599"/>
              <a:gd name="connsiteY10" fmla="*/ 741991 h 989321"/>
              <a:gd name="connsiteX11" fmla="*/ 0 w 2466599"/>
              <a:gd name="connsiteY11" fmla="*/ 247330 h 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6599" h="989321" fill="none" extrusionOk="0">
                <a:moveTo>
                  <a:pt x="0" y="247330"/>
                </a:moveTo>
                <a:cubicBezTo>
                  <a:pt x="257064" y="218124"/>
                  <a:pt x="446815" y="235651"/>
                  <a:pt x="637577" y="247330"/>
                </a:cubicBezTo>
                <a:cubicBezTo>
                  <a:pt x="828339" y="259009"/>
                  <a:pt x="1014477" y="258260"/>
                  <a:pt x="1255436" y="247330"/>
                </a:cubicBezTo>
                <a:cubicBezTo>
                  <a:pt x="1496395" y="236400"/>
                  <a:pt x="1816578" y="226825"/>
                  <a:pt x="1971889" y="247330"/>
                </a:cubicBezTo>
                <a:cubicBezTo>
                  <a:pt x="1961627" y="150817"/>
                  <a:pt x="1967870" y="68383"/>
                  <a:pt x="1971889" y="0"/>
                </a:cubicBezTo>
                <a:cubicBezTo>
                  <a:pt x="2199361" y="210637"/>
                  <a:pt x="2285063" y="337858"/>
                  <a:pt x="2466599" y="494661"/>
                </a:cubicBezTo>
                <a:cubicBezTo>
                  <a:pt x="2343568" y="572169"/>
                  <a:pt x="2098274" y="875496"/>
                  <a:pt x="1971889" y="989321"/>
                </a:cubicBezTo>
                <a:cubicBezTo>
                  <a:pt x="1966641" y="926263"/>
                  <a:pt x="1966213" y="845714"/>
                  <a:pt x="1971889" y="741991"/>
                </a:cubicBezTo>
                <a:cubicBezTo>
                  <a:pt x="1682513" y="739128"/>
                  <a:pt x="1618287" y="718011"/>
                  <a:pt x="1354030" y="741991"/>
                </a:cubicBezTo>
                <a:cubicBezTo>
                  <a:pt x="1089773" y="765971"/>
                  <a:pt x="951897" y="746663"/>
                  <a:pt x="755891" y="741991"/>
                </a:cubicBezTo>
                <a:cubicBezTo>
                  <a:pt x="559885" y="737319"/>
                  <a:pt x="360364" y="748425"/>
                  <a:pt x="0" y="741991"/>
                </a:cubicBezTo>
                <a:cubicBezTo>
                  <a:pt x="-14339" y="509528"/>
                  <a:pt x="7981" y="363662"/>
                  <a:pt x="0" y="247330"/>
                </a:cubicBezTo>
                <a:close/>
              </a:path>
              <a:path w="2466599" h="989321" stroke="0" extrusionOk="0">
                <a:moveTo>
                  <a:pt x="0" y="247330"/>
                </a:moveTo>
                <a:cubicBezTo>
                  <a:pt x="207872" y="267360"/>
                  <a:pt x="436848" y="275884"/>
                  <a:pt x="598140" y="247330"/>
                </a:cubicBezTo>
                <a:cubicBezTo>
                  <a:pt x="759432" y="218776"/>
                  <a:pt x="1044966" y="261447"/>
                  <a:pt x="1235717" y="247330"/>
                </a:cubicBezTo>
                <a:cubicBezTo>
                  <a:pt x="1426468" y="233213"/>
                  <a:pt x="1624392" y="281073"/>
                  <a:pt x="1971889" y="247330"/>
                </a:cubicBezTo>
                <a:cubicBezTo>
                  <a:pt x="1976455" y="134720"/>
                  <a:pt x="1983182" y="66621"/>
                  <a:pt x="1971889" y="0"/>
                </a:cubicBezTo>
                <a:cubicBezTo>
                  <a:pt x="2126967" y="145800"/>
                  <a:pt x="2276965" y="300366"/>
                  <a:pt x="2466599" y="494661"/>
                </a:cubicBezTo>
                <a:cubicBezTo>
                  <a:pt x="2322619" y="621267"/>
                  <a:pt x="2203682" y="805020"/>
                  <a:pt x="1971889" y="989321"/>
                </a:cubicBezTo>
                <a:cubicBezTo>
                  <a:pt x="1959949" y="888896"/>
                  <a:pt x="1976421" y="822490"/>
                  <a:pt x="1971889" y="741991"/>
                </a:cubicBezTo>
                <a:cubicBezTo>
                  <a:pt x="1695545" y="721373"/>
                  <a:pt x="1455338" y="769955"/>
                  <a:pt x="1314593" y="741991"/>
                </a:cubicBezTo>
                <a:cubicBezTo>
                  <a:pt x="1173848" y="714027"/>
                  <a:pt x="804421" y="775190"/>
                  <a:pt x="617859" y="741991"/>
                </a:cubicBezTo>
                <a:cubicBezTo>
                  <a:pt x="431297" y="708792"/>
                  <a:pt x="212907" y="739236"/>
                  <a:pt x="0" y="741991"/>
                </a:cubicBezTo>
                <a:cubicBezTo>
                  <a:pt x="13380" y="544021"/>
                  <a:pt x="22124" y="479562"/>
                  <a:pt x="0" y="247330"/>
                </a:cubicBezTo>
                <a:close/>
              </a:path>
            </a:pathLst>
          </a:custGeom>
          <a:solidFill>
            <a:srgbClr val="234B8D"/>
          </a:solidFill>
          <a:ln w="76200">
            <a:solidFill>
              <a:srgbClr val="234B8D"/>
            </a:solidFill>
            <a:extLst>
              <a:ext uri="{C807C97D-BFC1-408E-A445-0C87EB9F89A2}">
                <ask:lineSketchStyleProps xmlns:ask="http://schemas.microsoft.com/office/drawing/2018/sketchyshapes" sd="3249965550">
                  <a:prstGeom prst="rightArrow">
                    <a:avLst>
                      <a:gd name="adj1" fmla="val 50000"/>
                      <a:gd name="adj2" fmla="val 5000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64" tIns="45683" rIns="91364" bIns="45683" anchor="ctr"/>
          <a:lstStyle/>
          <a:p>
            <a:pPr algn="ctr" defTabSz="410436">
              <a:defRPr/>
            </a:pPr>
            <a:r>
              <a:rPr lang="en-US" sz="1400" ker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Demonstrate Mastery</a:t>
            </a:r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0BFF76B6-D4E8-BD53-6322-E27BF0F3A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700" y="5440511"/>
            <a:ext cx="2466599" cy="989321"/>
          </a:xfrm>
          <a:custGeom>
            <a:avLst/>
            <a:gdLst>
              <a:gd name="connsiteX0" fmla="*/ 0 w 2466599"/>
              <a:gd name="connsiteY0" fmla="*/ 247330 h 989321"/>
              <a:gd name="connsiteX1" fmla="*/ 637577 w 2466599"/>
              <a:gd name="connsiteY1" fmla="*/ 247330 h 989321"/>
              <a:gd name="connsiteX2" fmla="*/ 1255436 w 2466599"/>
              <a:gd name="connsiteY2" fmla="*/ 247330 h 989321"/>
              <a:gd name="connsiteX3" fmla="*/ 1971889 w 2466599"/>
              <a:gd name="connsiteY3" fmla="*/ 247330 h 989321"/>
              <a:gd name="connsiteX4" fmla="*/ 1971889 w 2466599"/>
              <a:gd name="connsiteY4" fmla="*/ 0 h 989321"/>
              <a:gd name="connsiteX5" fmla="*/ 2466599 w 2466599"/>
              <a:gd name="connsiteY5" fmla="*/ 494661 h 989321"/>
              <a:gd name="connsiteX6" fmla="*/ 1971889 w 2466599"/>
              <a:gd name="connsiteY6" fmla="*/ 989321 h 989321"/>
              <a:gd name="connsiteX7" fmla="*/ 1971889 w 2466599"/>
              <a:gd name="connsiteY7" fmla="*/ 741991 h 989321"/>
              <a:gd name="connsiteX8" fmla="*/ 1354030 w 2466599"/>
              <a:gd name="connsiteY8" fmla="*/ 741991 h 989321"/>
              <a:gd name="connsiteX9" fmla="*/ 755891 w 2466599"/>
              <a:gd name="connsiteY9" fmla="*/ 741991 h 989321"/>
              <a:gd name="connsiteX10" fmla="*/ 0 w 2466599"/>
              <a:gd name="connsiteY10" fmla="*/ 741991 h 989321"/>
              <a:gd name="connsiteX11" fmla="*/ 0 w 2466599"/>
              <a:gd name="connsiteY11" fmla="*/ 247330 h 98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66599" h="989321" fill="none" extrusionOk="0">
                <a:moveTo>
                  <a:pt x="0" y="247330"/>
                </a:moveTo>
                <a:cubicBezTo>
                  <a:pt x="257064" y="218124"/>
                  <a:pt x="446815" y="235651"/>
                  <a:pt x="637577" y="247330"/>
                </a:cubicBezTo>
                <a:cubicBezTo>
                  <a:pt x="828339" y="259009"/>
                  <a:pt x="1014477" y="258260"/>
                  <a:pt x="1255436" y="247330"/>
                </a:cubicBezTo>
                <a:cubicBezTo>
                  <a:pt x="1496395" y="236400"/>
                  <a:pt x="1816578" y="226825"/>
                  <a:pt x="1971889" y="247330"/>
                </a:cubicBezTo>
                <a:cubicBezTo>
                  <a:pt x="1961627" y="150817"/>
                  <a:pt x="1967870" y="68383"/>
                  <a:pt x="1971889" y="0"/>
                </a:cubicBezTo>
                <a:cubicBezTo>
                  <a:pt x="2199361" y="210637"/>
                  <a:pt x="2285063" y="337858"/>
                  <a:pt x="2466599" y="494661"/>
                </a:cubicBezTo>
                <a:cubicBezTo>
                  <a:pt x="2343568" y="572169"/>
                  <a:pt x="2098274" y="875496"/>
                  <a:pt x="1971889" y="989321"/>
                </a:cubicBezTo>
                <a:cubicBezTo>
                  <a:pt x="1966641" y="926263"/>
                  <a:pt x="1966213" y="845714"/>
                  <a:pt x="1971889" y="741991"/>
                </a:cubicBezTo>
                <a:cubicBezTo>
                  <a:pt x="1682513" y="739128"/>
                  <a:pt x="1618287" y="718011"/>
                  <a:pt x="1354030" y="741991"/>
                </a:cubicBezTo>
                <a:cubicBezTo>
                  <a:pt x="1089773" y="765971"/>
                  <a:pt x="951897" y="746663"/>
                  <a:pt x="755891" y="741991"/>
                </a:cubicBezTo>
                <a:cubicBezTo>
                  <a:pt x="559885" y="737319"/>
                  <a:pt x="360364" y="748425"/>
                  <a:pt x="0" y="741991"/>
                </a:cubicBezTo>
                <a:cubicBezTo>
                  <a:pt x="-14339" y="509528"/>
                  <a:pt x="7981" y="363662"/>
                  <a:pt x="0" y="247330"/>
                </a:cubicBezTo>
                <a:close/>
              </a:path>
              <a:path w="2466599" h="989321" stroke="0" extrusionOk="0">
                <a:moveTo>
                  <a:pt x="0" y="247330"/>
                </a:moveTo>
                <a:cubicBezTo>
                  <a:pt x="207872" y="267360"/>
                  <a:pt x="436848" y="275884"/>
                  <a:pt x="598140" y="247330"/>
                </a:cubicBezTo>
                <a:cubicBezTo>
                  <a:pt x="759432" y="218776"/>
                  <a:pt x="1044966" y="261447"/>
                  <a:pt x="1235717" y="247330"/>
                </a:cubicBezTo>
                <a:cubicBezTo>
                  <a:pt x="1426468" y="233213"/>
                  <a:pt x="1624392" y="281073"/>
                  <a:pt x="1971889" y="247330"/>
                </a:cubicBezTo>
                <a:cubicBezTo>
                  <a:pt x="1976455" y="134720"/>
                  <a:pt x="1983182" y="66621"/>
                  <a:pt x="1971889" y="0"/>
                </a:cubicBezTo>
                <a:cubicBezTo>
                  <a:pt x="2126967" y="145800"/>
                  <a:pt x="2276965" y="300366"/>
                  <a:pt x="2466599" y="494661"/>
                </a:cubicBezTo>
                <a:cubicBezTo>
                  <a:pt x="2322619" y="621267"/>
                  <a:pt x="2203682" y="805020"/>
                  <a:pt x="1971889" y="989321"/>
                </a:cubicBezTo>
                <a:cubicBezTo>
                  <a:pt x="1959949" y="888896"/>
                  <a:pt x="1976421" y="822490"/>
                  <a:pt x="1971889" y="741991"/>
                </a:cubicBezTo>
                <a:cubicBezTo>
                  <a:pt x="1695545" y="721373"/>
                  <a:pt x="1455338" y="769955"/>
                  <a:pt x="1314593" y="741991"/>
                </a:cubicBezTo>
                <a:cubicBezTo>
                  <a:pt x="1173848" y="714027"/>
                  <a:pt x="804421" y="775190"/>
                  <a:pt x="617859" y="741991"/>
                </a:cubicBezTo>
                <a:cubicBezTo>
                  <a:pt x="431297" y="708792"/>
                  <a:pt x="212907" y="739236"/>
                  <a:pt x="0" y="741991"/>
                </a:cubicBezTo>
                <a:cubicBezTo>
                  <a:pt x="13380" y="544021"/>
                  <a:pt x="22124" y="479562"/>
                  <a:pt x="0" y="247330"/>
                </a:cubicBezTo>
                <a:close/>
              </a:path>
            </a:pathLst>
          </a:custGeom>
          <a:solidFill>
            <a:srgbClr val="234B8D"/>
          </a:solidFill>
          <a:ln w="76200">
            <a:solidFill>
              <a:srgbClr val="234B8D"/>
            </a:solidFill>
            <a:extLst>
              <a:ext uri="{C807C97D-BFC1-408E-A445-0C87EB9F89A2}">
                <ask:lineSketchStyleProps xmlns:ask="http://schemas.microsoft.com/office/drawing/2018/sketchyshapes" sd="3249965550">
                  <a:prstGeom prst="rightArrow">
                    <a:avLst>
                      <a:gd name="adj1" fmla="val 50000"/>
                      <a:gd name="adj2" fmla="val 5000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364" tIns="45683" rIns="91364" bIns="45683" anchor="ctr"/>
          <a:lstStyle/>
          <a:p>
            <a:pPr algn="ctr" defTabSz="410436">
              <a:defRPr/>
            </a:pPr>
            <a:r>
              <a:rPr lang="en-US" sz="1400" kern="0">
                <a:solidFill>
                  <a:srgbClr val="FFFFFF"/>
                </a:solidFill>
                <a:latin typeface="Calibri" panose="020F0502020204030204" pitchFamily="34" charset="0"/>
                <a:sym typeface="Helvetica Light"/>
              </a:rPr>
              <a:t>Struggle repeatedly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DF49B6-53C5-2ABB-2AC7-55256F30D3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69"/>
          <a:stretch/>
        </p:blipFill>
        <p:spPr>
          <a:xfrm>
            <a:off x="930681" y="3614477"/>
            <a:ext cx="2872728" cy="1372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6A1975-29A6-3443-DFDC-FDCE62FE5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986" y="1718073"/>
            <a:ext cx="2845425" cy="1312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94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28" grpId="0" animBg="1"/>
      <p:bldP spid="34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03D6-7C61-78CD-093B-63FAD3C4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5246"/>
            <a:ext cx="10515600" cy="77754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F38800"/>
                </a:solidFill>
              </a:rPr>
              <a:t>Proven Results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45024A32-DC3C-28C3-90E3-594FB3C00724}"/>
              </a:ext>
            </a:extLst>
          </p:cNvPr>
          <p:cNvSpPr txBox="1">
            <a:spLocks/>
          </p:cNvSpPr>
          <p:nvPr/>
        </p:nvSpPr>
        <p:spPr>
          <a:xfrm>
            <a:off x="838200" y="1636684"/>
            <a:ext cx="6029960" cy="47637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Lexia improves reading scores</a:t>
            </a:r>
          </a:p>
          <a:p>
            <a:endParaRPr lang="en-GB" sz="2000" dirty="0"/>
          </a:p>
          <a:p>
            <a:r>
              <a:rPr lang="en-GB" sz="2000" dirty="0"/>
              <a:t>Those with greatest needs benefit the most</a:t>
            </a:r>
          </a:p>
          <a:p>
            <a:endParaRPr lang="en-GB" sz="2000" dirty="0"/>
          </a:p>
          <a:p>
            <a:r>
              <a:rPr lang="en-GB" sz="2000" dirty="0"/>
              <a:t>Closes the Reading Gap</a:t>
            </a:r>
          </a:p>
          <a:p>
            <a:endParaRPr lang="en-GB" sz="2000" dirty="0"/>
          </a:p>
          <a:p>
            <a:r>
              <a:rPr lang="en-GB" sz="2000" dirty="0"/>
              <a:t>Supports pupils with SEN and English Language Learners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0D62AE"/>
                </a:solidFill>
              </a:rPr>
              <a:t>Benefits of Lexia are tied to strong usage and fidelity of implementation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7BA65B4-D3CA-78FB-D2AA-6E5C4DEA3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825" y="1155094"/>
            <a:ext cx="2468714" cy="502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32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A2BA5-6CE9-1B9A-A622-1F961BD4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2292"/>
            <a:ext cx="10515600" cy="37369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/>
              <a:t>Regular independent practise (home &amp; school)</a:t>
            </a:r>
          </a:p>
          <a:p>
            <a:pPr>
              <a:lnSpc>
                <a:spcPct val="100000"/>
              </a:lnSpc>
            </a:pPr>
            <a:r>
              <a:rPr lang="en-GB" sz="1800"/>
              <a:t>Truly personalised</a:t>
            </a:r>
          </a:p>
          <a:p>
            <a:pPr>
              <a:lnSpc>
                <a:spcPct val="100000"/>
              </a:lnSpc>
            </a:pPr>
            <a:r>
              <a:rPr lang="en-GB" sz="1800"/>
              <a:t>Engaging</a:t>
            </a:r>
          </a:p>
          <a:p>
            <a:pPr>
              <a:lnSpc>
                <a:spcPct val="100000"/>
              </a:lnSpc>
            </a:pPr>
            <a:r>
              <a:rPr lang="en-GB" sz="1800"/>
              <a:t>Motivating elements (extrinsic &amp; intrinsic)</a:t>
            </a:r>
          </a:p>
          <a:p>
            <a:pPr>
              <a:lnSpc>
                <a:spcPct val="100000"/>
              </a:lnSpc>
            </a:pPr>
            <a:r>
              <a:rPr lang="en-GB" sz="1800"/>
              <a:t>Instant feedback </a:t>
            </a:r>
          </a:p>
          <a:p>
            <a:pPr>
              <a:lnSpc>
                <a:spcPct val="100000"/>
              </a:lnSpc>
            </a:pPr>
            <a:r>
              <a:rPr lang="en-GB" sz="1800"/>
              <a:t>Age-appropriate</a:t>
            </a:r>
          </a:p>
          <a:p>
            <a:pPr>
              <a:lnSpc>
                <a:spcPct val="100000"/>
              </a:lnSpc>
            </a:pPr>
            <a:r>
              <a:rPr lang="en-GB" sz="1800"/>
              <a:t>Improved curriculum access</a:t>
            </a:r>
          </a:p>
          <a:p>
            <a:pPr>
              <a:lnSpc>
                <a:spcPct val="100000"/>
              </a:lnSpc>
            </a:pPr>
            <a:r>
              <a:rPr lang="en-GB" sz="1800"/>
              <a:t>GCSE-ready</a:t>
            </a:r>
          </a:p>
          <a:p>
            <a:pPr>
              <a:lnSpc>
                <a:spcPct val="100000"/>
              </a:lnSpc>
            </a:pPr>
            <a:r>
              <a:rPr lang="en-GB" sz="1800"/>
              <a:t>Increased life chances (exam &amp; career success)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38800"/>
                </a:solidFill>
              </a:rPr>
              <a:t>Benefits for Students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19B6B1-A94F-ED9F-84DD-990CB0F91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7712" r="11665" b="2216"/>
          <a:stretch>
            <a:fillRect/>
          </a:stretch>
        </p:blipFill>
        <p:spPr bwMode="auto">
          <a:xfrm>
            <a:off x="7268873" y="1994031"/>
            <a:ext cx="3540124" cy="36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52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24C46-D5F9-F9C4-C925-7C4EC22F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589"/>
            <a:ext cx="10515600" cy="74209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38800"/>
                </a:solidFill>
              </a:rPr>
              <a:t>Best Practice At Home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9D0D1-F7A7-FE45-7DA5-A7D997D32CDB}"/>
              </a:ext>
            </a:extLst>
          </p:cNvPr>
          <p:cNvSpPr txBox="1"/>
          <p:nvPr/>
        </p:nvSpPr>
        <p:spPr>
          <a:xfrm>
            <a:off x="838200" y="1613108"/>
            <a:ext cx="73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BE0"/>
                </a:solidFill>
              </a:rPr>
              <a:t>Tips to get the most out of Lexia: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C03EF-6D74-4D04-78E9-EF3443F95462}"/>
              </a:ext>
            </a:extLst>
          </p:cNvPr>
          <p:cNvSpPr txBox="1"/>
          <p:nvPr/>
        </p:nvSpPr>
        <p:spPr>
          <a:xfrm>
            <a:off x="3705578" y="2468870"/>
            <a:ext cx="6699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2F528F"/>
                </a:solidFill>
              </a:rPr>
              <a:t>Ensure timetabled Lexia time is built into your day.</a:t>
            </a:r>
          </a:p>
          <a:p>
            <a:pPr lvl="0"/>
            <a:r>
              <a:rPr lang="en-US" dirty="0">
                <a:solidFill>
                  <a:srgbClr val="2F528F"/>
                </a:solidFill>
              </a:rPr>
              <a:t>(typically, 3-4 x 30-minute sessions / week)</a:t>
            </a:r>
            <a:endParaRPr lang="en-GB" dirty="0">
              <a:solidFill>
                <a:srgbClr val="2F528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0DABB-99DB-3427-8C61-25962CF2E012}"/>
              </a:ext>
            </a:extLst>
          </p:cNvPr>
          <p:cNvSpPr txBox="1"/>
          <p:nvPr/>
        </p:nvSpPr>
        <p:spPr>
          <a:xfrm>
            <a:off x="3705577" y="3823141"/>
            <a:ext cx="669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2F528F"/>
                </a:solidFill>
              </a:rPr>
              <a:t>Ensure your learners are working as independently as possible.</a:t>
            </a:r>
            <a:endParaRPr lang="en-GB" dirty="0">
              <a:solidFill>
                <a:srgbClr val="2F528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C43C9F-BE46-197F-A038-B3E89E1ED9F1}"/>
              </a:ext>
            </a:extLst>
          </p:cNvPr>
          <p:cNvSpPr txBox="1"/>
          <p:nvPr/>
        </p:nvSpPr>
        <p:spPr>
          <a:xfrm>
            <a:off x="3705576" y="5177412"/>
            <a:ext cx="6699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2F528F"/>
                </a:solidFill>
              </a:rPr>
              <a:t>Use the Student Dashboard data to set targets and celebrate success!</a:t>
            </a:r>
            <a:endParaRPr lang="en-GB" dirty="0">
              <a:solidFill>
                <a:srgbClr val="2F528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AF8443-1BC1-6186-8FEB-C05206D23895}"/>
              </a:ext>
            </a:extLst>
          </p:cNvPr>
          <p:cNvSpPr/>
          <p:nvPr/>
        </p:nvSpPr>
        <p:spPr>
          <a:xfrm>
            <a:off x="2152823" y="2299160"/>
            <a:ext cx="904552" cy="945178"/>
          </a:xfrm>
          <a:prstGeom prst="ellipse">
            <a:avLst/>
          </a:prstGeom>
          <a:noFill/>
          <a:ln w="76200"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D62AE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F10C0DB-899C-8159-2FB1-503EA4392505}"/>
              </a:ext>
            </a:extLst>
          </p:cNvPr>
          <p:cNvSpPr/>
          <p:nvPr/>
        </p:nvSpPr>
        <p:spPr>
          <a:xfrm>
            <a:off x="2152823" y="3628423"/>
            <a:ext cx="904552" cy="94517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B9DEB1-6E90-9CE5-13A0-050C170C93A4}"/>
              </a:ext>
            </a:extLst>
          </p:cNvPr>
          <p:cNvSpPr/>
          <p:nvPr/>
        </p:nvSpPr>
        <p:spPr>
          <a:xfrm>
            <a:off x="2152823" y="5022073"/>
            <a:ext cx="904552" cy="94517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9915EE-913E-823F-10EB-6959DD24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52" y="2458858"/>
            <a:ext cx="641093" cy="64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8C1F0C-12BE-4D18-01B0-5C39C105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52" y="3760996"/>
            <a:ext cx="646331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E0D823E-D355-F7C4-62D2-6E5192B9C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13" y="5171496"/>
            <a:ext cx="646332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43e9d9-89ca-440b-9a80-73b7cf79d776" xsi:nil="true"/>
    <lcf76f155ced4ddcb4097134ff3c332f xmlns="46c661cb-66c6-4977-bb9f-12fea41e842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AB94349BB554880A73AB88A3DC41B" ma:contentTypeVersion="13" ma:contentTypeDescription="Create a new document." ma:contentTypeScope="" ma:versionID="7f99ffb23a27a54df8393df7eabd5b42">
  <xsd:schema xmlns:xsd="http://www.w3.org/2001/XMLSchema" xmlns:xs="http://www.w3.org/2001/XMLSchema" xmlns:p="http://schemas.microsoft.com/office/2006/metadata/properties" xmlns:ns2="46c661cb-66c6-4977-bb9f-12fea41e8423" xmlns:ns3="4443e9d9-89ca-440b-9a80-73b7cf79d776" targetNamespace="http://schemas.microsoft.com/office/2006/metadata/properties" ma:root="true" ma:fieldsID="8d5258790bd2f2361e15f08b89826ba9" ns2:_="" ns3:_="">
    <xsd:import namespace="46c661cb-66c6-4977-bb9f-12fea41e8423"/>
    <xsd:import namespace="4443e9d9-89ca-440b-9a80-73b7cf79d7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661cb-66c6-4977-bb9f-12fea41e84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7931794-d0fb-4dac-9a22-fb63cdd62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3e9d9-89ca-440b-9a80-73b7cf79d7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41f23ab-070c-4709-8568-595f7633b8cb}" ma:internalName="TaxCatchAll" ma:showField="CatchAllData" ma:web="4443e9d9-89ca-440b-9a80-73b7cf79d7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DA2056-9DE0-4BEB-A6A0-58924D7E5DC8}">
  <ds:schemaRefs>
    <ds:schemaRef ds:uri="http://schemas.microsoft.com/office/2006/metadata/properties"/>
    <ds:schemaRef ds:uri="http://schemas.microsoft.com/office/infopath/2007/PartnerControls"/>
    <ds:schemaRef ds:uri="4443e9d9-89ca-440b-9a80-73b7cf79d776"/>
    <ds:schemaRef ds:uri="46c661cb-66c6-4977-bb9f-12fea41e8423"/>
  </ds:schemaRefs>
</ds:datastoreItem>
</file>

<file path=customXml/itemProps2.xml><?xml version="1.0" encoding="utf-8"?>
<ds:datastoreItem xmlns:ds="http://schemas.openxmlformats.org/officeDocument/2006/customXml" ds:itemID="{3C8F2DFA-091B-4E64-B6EB-78D200AD4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661cb-66c6-4977-bb9f-12fea41e8423"/>
    <ds:schemaRef ds:uri="4443e9d9-89ca-440b-9a80-73b7cf79d7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753395-E01F-4A62-B0DA-26A6DDAD3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292</Words>
  <Application>Microsoft Office PowerPoint</Application>
  <PresentationFormat>Widescreen</PresentationFormat>
  <Paragraphs>108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Poppins</vt:lpstr>
      <vt:lpstr>Office Theme</vt:lpstr>
      <vt:lpstr>Lexia PowerUp Literacy</vt:lpstr>
      <vt:lpstr>Presentation Aim</vt:lpstr>
      <vt:lpstr>What is    ?</vt:lpstr>
      <vt:lpstr>The Simple View of Reading</vt:lpstr>
      <vt:lpstr>Diversity of Need</vt:lpstr>
      <vt:lpstr>PowerUp Instructional Model</vt:lpstr>
      <vt:lpstr>Proven Results</vt:lpstr>
      <vt:lpstr>Benefits for Students</vt:lpstr>
      <vt:lpstr>Best Practice At Home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Lexia Core5: Accelerating Reading Skills R-Y6</dc:title>
  <dc:creator>Charlotte Beattie</dc:creator>
  <cp:lastModifiedBy>Lydia Hill</cp:lastModifiedBy>
  <cp:revision>39</cp:revision>
  <dcterms:created xsi:type="dcterms:W3CDTF">2022-07-27T07:55:01Z</dcterms:created>
  <dcterms:modified xsi:type="dcterms:W3CDTF">2024-03-26T13:44:51Z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0x0101008A9AB94349BB554880A73AB88A3DC41B</vt:lpwstr>
  </property>
  <property fmtid="{D5CDD505-2E9C-101B-9397-08002B2CF9AE}" pid="3" name="Order">
    <vt:r8>9800</vt:r8>
  </property>
  <property fmtid="{D5CDD505-2E9C-101B-9397-08002B2CF9AE}" pid="4" name="MediaServiceImageTags">
    <vt:lpwstr/>
  </property>
</Properties>
</file>